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4" r:id="rId2"/>
    <p:sldId id="257" r:id="rId3"/>
    <p:sldId id="265" r:id="rId4"/>
    <p:sldId id="272" r:id="rId5"/>
    <p:sldId id="269" r:id="rId6"/>
    <p:sldId id="282" r:id="rId7"/>
    <p:sldId id="281" r:id="rId8"/>
    <p:sldId id="270" r:id="rId9"/>
    <p:sldId id="271" r:id="rId10"/>
    <p:sldId id="273" r:id="rId11"/>
    <p:sldId id="275" r:id="rId12"/>
    <p:sldId id="274" r:id="rId13"/>
    <p:sldId id="276" r:id="rId14"/>
    <p:sldId id="277" r:id="rId15"/>
    <p:sldId id="278" r:id="rId16"/>
    <p:sldId id="280" r:id="rId17"/>
    <p:sldId id="279" r:id="rId18"/>
    <p:sldId id="267" r:id="rId19"/>
    <p:sldId id="26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051B9-5E8A-4249-A933-310A180B6E64}" v="32" dt="2022-08-13T12:57:53.2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58818" autoAdjust="0"/>
  </p:normalViewPr>
  <p:slideViewPr>
    <p:cSldViewPr snapToGrid="0">
      <p:cViewPr varScale="1">
        <p:scale>
          <a:sx n="42" d="100"/>
          <a:sy n="42" d="100"/>
        </p:scale>
        <p:origin x="1746"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pa Ahluwalia" userId="3dee6ed49dd0ae0c" providerId="LiveId" clId="{778051B9-5E8A-4249-A933-310A180B6E64}"/>
    <pc:docChg chg="undo custSel addSld delSld modSld sldOrd">
      <pc:chgData name="Rupa Ahluwalia" userId="3dee6ed49dd0ae0c" providerId="LiveId" clId="{778051B9-5E8A-4249-A933-310A180B6E64}" dt="2022-08-15T20:59:19.702" v="6549" actId="20577"/>
      <pc:docMkLst>
        <pc:docMk/>
      </pc:docMkLst>
      <pc:sldChg chg="addSp delSp modSp mod">
        <pc:chgData name="Rupa Ahluwalia" userId="3dee6ed49dd0ae0c" providerId="LiveId" clId="{778051B9-5E8A-4249-A933-310A180B6E64}" dt="2022-08-14T21:41:23.642" v="6354" actId="2711"/>
        <pc:sldMkLst>
          <pc:docMk/>
          <pc:sldMk cId="2635464234" sldId="257"/>
        </pc:sldMkLst>
        <pc:spChg chg="mod">
          <ac:chgData name="Rupa Ahluwalia" userId="3dee6ed49dd0ae0c" providerId="LiveId" clId="{778051B9-5E8A-4249-A933-310A180B6E64}" dt="2022-08-14T21:41:23.642" v="6354" actId="2711"/>
          <ac:spMkLst>
            <pc:docMk/>
            <pc:sldMk cId="2635464234" sldId="257"/>
            <ac:spMk id="2" creationId="{C77A95C2-4F64-275C-CF44-BB8852050C5C}"/>
          </ac:spMkLst>
        </pc:spChg>
        <pc:spChg chg="del">
          <ac:chgData name="Rupa Ahluwalia" userId="3dee6ed49dd0ae0c" providerId="LiveId" clId="{778051B9-5E8A-4249-A933-310A180B6E64}" dt="2022-08-09T20:58:11.043" v="1" actId="931"/>
          <ac:spMkLst>
            <pc:docMk/>
            <pc:sldMk cId="2635464234" sldId="257"/>
            <ac:spMk id="3" creationId="{1C3068C6-DEC1-4703-5D16-72A11AE7BAC1}"/>
          </ac:spMkLst>
        </pc:spChg>
        <pc:picChg chg="add mod">
          <ac:chgData name="Rupa Ahluwalia" userId="3dee6ed49dd0ae0c" providerId="LiveId" clId="{778051B9-5E8A-4249-A933-310A180B6E64}" dt="2022-08-09T21:06:18.478" v="177" actId="1076"/>
          <ac:picMkLst>
            <pc:docMk/>
            <pc:sldMk cId="2635464234" sldId="257"/>
            <ac:picMk id="5" creationId="{D79E57F0-3B72-C303-326F-0A745BF0CE5C}"/>
          </ac:picMkLst>
        </pc:picChg>
        <pc:picChg chg="add del mod">
          <ac:chgData name="Rupa Ahluwalia" userId="3dee6ed49dd0ae0c" providerId="LiveId" clId="{778051B9-5E8A-4249-A933-310A180B6E64}" dt="2022-08-09T20:58:49.857" v="7" actId="21"/>
          <ac:picMkLst>
            <pc:docMk/>
            <pc:sldMk cId="2635464234" sldId="257"/>
            <ac:picMk id="7" creationId="{D517ECA0-A2D0-D1B2-2403-C7B7D6C714CA}"/>
          </ac:picMkLst>
        </pc:picChg>
      </pc:sldChg>
      <pc:sldChg chg="modSp mod">
        <pc:chgData name="Rupa Ahluwalia" userId="3dee6ed49dd0ae0c" providerId="LiveId" clId="{778051B9-5E8A-4249-A933-310A180B6E64}" dt="2022-08-15T20:24:25.195" v="6404" actId="20577"/>
        <pc:sldMkLst>
          <pc:docMk/>
          <pc:sldMk cId="1608445779" sldId="264"/>
        </pc:sldMkLst>
        <pc:spChg chg="mod">
          <ac:chgData name="Rupa Ahluwalia" userId="3dee6ed49dd0ae0c" providerId="LiveId" clId="{778051B9-5E8A-4249-A933-310A180B6E64}" dt="2022-08-15T20:24:25.195" v="6404" actId="20577"/>
          <ac:spMkLst>
            <pc:docMk/>
            <pc:sldMk cId="1608445779" sldId="264"/>
            <ac:spMk id="2" creationId="{D383666A-B5E4-6164-C289-239FFF284EF6}"/>
          </ac:spMkLst>
        </pc:spChg>
      </pc:sldChg>
      <pc:sldChg chg="addSp modSp mod ord">
        <pc:chgData name="Rupa Ahluwalia" userId="3dee6ed49dd0ae0c" providerId="LiveId" clId="{778051B9-5E8A-4249-A933-310A180B6E64}" dt="2022-08-14T21:41:37.661" v="6357" actId="27636"/>
        <pc:sldMkLst>
          <pc:docMk/>
          <pc:sldMk cId="1071735624" sldId="265"/>
        </pc:sldMkLst>
        <pc:spChg chg="mod">
          <ac:chgData name="Rupa Ahluwalia" userId="3dee6ed49dd0ae0c" providerId="LiveId" clId="{778051B9-5E8A-4249-A933-310A180B6E64}" dt="2022-08-14T21:41:31.355" v="6355" actId="2711"/>
          <ac:spMkLst>
            <pc:docMk/>
            <pc:sldMk cId="1071735624" sldId="265"/>
            <ac:spMk id="2" creationId="{531E7F32-55F0-34EF-69E7-6B71D154AB58}"/>
          </ac:spMkLst>
        </pc:spChg>
        <pc:spChg chg="mod">
          <ac:chgData name="Rupa Ahluwalia" userId="3dee6ed49dd0ae0c" providerId="LiveId" clId="{778051B9-5E8A-4249-A933-310A180B6E64}" dt="2022-08-14T21:41:37.661" v="6357" actId="27636"/>
          <ac:spMkLst>
            <pc:docMk/>
            <pc:sldMk cId="1071735624" sldId="265"/>
            <ac:spMk id="3" creationId="{FA02A064-45CE-38C6-EC76-BC8B4777E881}"/>
          </ac:spMkLst>
        </pc:spChg>
        <pc:picChg chg="add mod">
          <ac:chgData name="Rupa Ahluwalia" userId="3dee6ed49dd0ae0c" providerId="LiveId" clId="{778051B9-5E8A-4249-A933-310A180B6E64}" dt="2022-08-09T21:13:11.848" v="519" actId="1076"/>
          <ac:picMkLst>
            <pc:docMk/>
            <pc:sldMk cId="1071735624" sldId="265"/>
            <ac:picMk id="5" creationId="{0FBCC5EB-7F30-0751-C72A-8104DF10F9F0}"/>
          </ac:picMkLst>
        </pc:picChg>
      </pc:sldChg>
      <pc:sldChg chg="addSp modSp new mod">
        <pc:chgData name="Rupa Ahluwalia" userId="3dee6ed49dd0ae0c" providerId="LiveId" clId="{778051B9-5E8A-4249-A933-310A180B6E64}" dt="2022-08-14T21:45:10" v="6399" actId="2711"/>
        <pc:sldMkLst>
          <pc:docMk/>
          <pc:sldMk cId="3688886903" sldId="266"/>
        </pc:sldMkLst>
        <pc:spChg chg="mod">
          <ac:chgData name="Rupa Ahluwalia" userId="3dee6ed49dd0ae0c" providerId="LiveId" clId="{778051B9-5E8A-4249-A933-310A180B6E64}" dt="2022-08-13T11:34:37.523" v="3943" actId="1076"/>
          <ac:spMkLst>
            <pc:docMk/>
            <pc:sldMk cId="3688886903" sldId="266"/>
            <ac:spMk id="2" creationId="{811F9699-F6E9-12B5-1030-66B7759E97BD}"/>
          </ac:spMkLst>
        </pc:spChg>
        <pc:spChg chg="mod">
          <ac:chgData name="Rupa Ahluwalia" userId="3dee6ed49dd0ae0c" providerId="LiveId" clId="{778051B9-5E8A-4249-A933-310A180B6E64}" dt="2022-08-14T21:45:10" v="6399" actId="2711"/>
          <ac:spMkLst>
            <pc:docMk/>
            <pc:sldMk cId="3688886903" sldId="266"/>
            <ac:spMk id="3" creationId="{738D8D3F-DD93-5B92-B3E6-E285413AFE4D}"/>
          </ac:spMkLst>
        </pc:spChg>
        <pc:picChg chg="add mod">
          <ac:chgData name="Rupa Ahluwalia" userId="3dee6ed49dd0ae0c" providerId="LiveId" clId="{778051B9-5E8A-4249-A933-310A180B6E64}" dt="2022-08-13T11:34:23.722" v="3938" actId="1076"/>
          <ac:picMkLst>
            <pc:docMk/>
            <pc:sldMk cId="3688886903" sldId="266"/>
            <ac:picMk id="5" creationId="{C7180918-E141-93D5-7F57-F9B4A35E594E}"/>
          </ac:picMkLst>
        </pc:picChg>
      </pc:sldChg>
      <pc:sldChg chg="addSp delSp modSp new mod modNotesTx">
        <pc:chgData name="Rupa Ahluwalia" userId="3dee6ed49dd0ae0c" providerId="LiveId" clId="{778051B9-5E8A-4249-A933-310A180B6E64}" dt="2022-08-13T11:34:11.645" v="3936" actId="1076"/>
        <pc:sldMkLst>
          <pc:docMk/>
          <pc:sldMk cId="1677885551" sldId="267"/>
        </pc:sldMkLst>
        <pc:spChg chg="mod">
          <ac:chgData name="Rupa Ahluwalia" userId="3dee6ed49dd0ae0c" providerId="LiveId" clId="{778051B9-5E8A-4249-A933-310A180B6E64}" dt="2022-08-09T21:16:50.067" v="734" actId="255"/>
          <ac:spMkLst>
            <pc:docMk/>
            <pc:sldMk cId="1677885551" sldId="267"/>
            <ac:spMk id="2" creationId="{2E92D668-06D5-EA9E-EE07-AFF0A5CE9BDC}"/>
          </ac:spMkLst>
        </pc:spChg>
        <pc:spChg chg="del">
          <ac:chgData name="Rupa Ahluwalia" userId="3dee6ed49dd0ae0c" providerId="LiveId" clId="{778051B9-5E8A-4249-A933-310A180B6E64}" dt="2022-08-09T20:59:05.907" v="10" actId="478"/>
          <ac:spMkLst>
            <pc:docMk/>
            <pc:sldMk cId="1677885551" sldId="267"/>
            <ac:spMk id="3" creationId="{13DFB3BA-4E4F-AAB1-AF83-4830F3B6367A}"/>
          </ac:spMkLst>
        </pc:spChg>
        <pc:picChg chg="add mod">
          <ac:chgData name="Rupa Ahluwalia" userId="3dee6ed49dd0ae0c" providerId="LiveId" clId="{778051B9-5E8A-4249-A933-310A180B6E64}" dt="2022-08-13T11:34:08.888" v="3935" actId="1076"/>
          <ac:picMkLst>
            <pc:docMk/>
            <pc:sldMk cId="1677885551" sldId="267"/>
            <ac:picMk id="4" creationId="{89A9841A-3785-DB41-F38C-6AF5804D2320}"/>
          </ac:picMkLst>
        </pc:picChg>
        <pc:picChg chg="add mod">
          <ac:chgData name="Rupa Ahluwalia" userId="3dee6ed49dd0ae0c" providerId="LiveId" clId="{778051B9-5E8A-4249-A933-310A180B6E64}" dt="2022-08-13T11:34:11.645" v="3936" actId="1076"/>
          <ac:picMkLst>
            <pc:docMk/>
            <pc:sldMk cId="1677885551" sldId="267"/>
            <ac:picMk id="6" creationId="{9FF2689A-E0D4-90A7-3DC0-E536A7096D5D}"/>
          </ac:picMkLst>
        </pc:picChg>
      </pc:sldChg>
      <pc:sldChg chg="new del">
        <pc:chgData name="Rupa Ahluwalia" userId="3dee6ed49dd0ae0c" providerId="LiveId" clId="{778051B9-5E8A-4249-A933-310A180B6E64}" dt="2022-08-09T21:12:02.160" v="395" actId="47"/>
        <pc:sldMkLst>
          <pc:docMk/>
          <pc:sldMk cId="2778193617" sldId="268"/>
        </pc:sldMkLst>
      </pc:sldChg>
      <pc:sldChg chg="addSp delSp modSp new mod modNotesTx">
        <pc:chgData name="Rupa Ahluwalia" userId="3dee6ed49dd0ae0c" providerId="LiveId" clId="{778051B9-5E8A-4249-A933-310A180B6E64}" dt="2022-08-15T20:59:14.676" v="6548" actId="20577"/>
        <pc:sldMkLst>
          <pc:docMk/>
          <pc:sldMk cId="80769546" sldId="269"/>
        </pc:sldMkLst>
        <pc:spChg chg="del mod">
          <ac:chgData name="Rupa Ahluwalia" userId="3dee6ed49dd0ae0c" providerId="LiveId" clId="{778051B9-5E8A-4249-A933-310A180B6E64}" dt="2022-08-13T11:30:24.282" v="3716" actId="478"/>
          <ac:spMkLst>
            <pc:docMk/>
            <pc:sldMk cId="80769546" sldId="269"/>
            <ac:spMk id="2" creationId="{1E3CC9BC-6091-230D-18CC-9FFEC2E56458}"/>
          </ac:spMkLst>
        </pc:spChg>
        <pc:spChg chg="del">
          <ac:chgData name="Rupa Ahluwalia" userId="3dee6ed49dd0ae0c" providerId="LiveId" clId="{778051B9-5E8A-4249-A933-310A180B6E64}" dt="2022-08-09T21:07:21.983" v="192" actId="3680"/>
          <ac:spMkLst>
            <pc:docMk/>
            <pc:sldMk cId="80769546" sldId="269"/>
            <ac:spMk id="3" creationId="{CA7BC0BD-FAF1-3943-3FD9-57ACB0BD5880}"/>
          </ac:spMkLst>
        </pc:spChg>
        <pc:spChg chg="add del mod">
          <ac:chgData name="Rupa Ahluwalia" userId="3dee6ed49dd0ae0c" providerId="LiveId" clId="{778051B9-5E8A-4249-A933-310A180B6E64}" dt="2022-08-13T11:30:29.413" v="3718" actId="478"/>
          <ac:spMkLst>
            <pc:docMk/>
            <pc:sldMk cId="80769546" sldId="269"/>
            <ac:spMk id="5" creationId="{7D6BCB04-C7A9-E30F-6686-5AA572435EA9}"/>
          </ac:spMkLst>
        </pc:spChg>
        <pc:graphicFrameChg chg="add mod ord modGraphic">
          <ac:chgData name="Rupa Ahluwalia" userId="3dee6ed49dd0ae0c" providerId="LiveId" clId="{778051B9-5E8A-4249-A933-310A180B6E64}" dt="2022-08-14T21:42:34.412" v="6371" actId="2711"/>
          <ac:graphicFrameMkLst>
            <pc:docMk/>
            <pc:sldMk cId="80769546" sldId="269"/>
            <ac:graphicFrameMk id="4" creationId="{6CBF7692-3C75-528A-70AD-8C386527CAA0}"/>
          </ac:graphicFrameMkLst>
        </pc:graphicFrameChg>
      </pc:sldChg>
      <pc:sldChg chg="modSp new mod modNotesTx">
        <pc:chgData name="Rupa Ahluwalia" userId="3dee6ed49dd0ae0c" providerId="LiveId" clId="{778051B9-5E8A-4249-A933-310A180B6E64}" dt="2022-08-14T21:43:08.910" v="6377" actId="2711"/>
        <pc:sldMkLst>
          <pc:docMk/>
          <pc:sldMk cId="2562233227" sldId="270"/>
        </pc:sldMkLst>
        <pc:spChg chg="mod">
          <ac:chgData name="Rupa Ahluwalia" userId="3dee6ed49dd0ae0c" providerId="LiveId" clId="{778051B9-5E8A-4249-A933-310A180B6E64}" dt="2022-08-14T21:43:02.923" v="6376" actId="2711"/>
          <ac:spMkLst>
            <pc:docMk/>
            <pc:sldMk cId="2562233227" sldId="270"/>
            <ac:spMk id="2" creationId="{0A99E817-423D-6BAF-4D38-FE5E39090AA7}"/>
          </ac:spMkLst>
        </pc:spChg>
        <pc:spChg chg="mod">
          <ac:chgData name="Rupa Ahluwalia" userId="3dee6ed49dd0ae0c" providerId="LiveId" clId="{778051B9-5E8A-4249-A933-310A180B6E64}" dt="2022-08-14T21:43:08.910" v="6377" actId="2711"/>
          <ac:spMkLst>
            <pc:docMk/>
            <pc:sldMk cId="2562233227" sldId="270"/>
            <ac:spMk id="3" creationId="{6A6F5AA4-13BE-0E05-FC11-D45BA30E4008}"/>
          </ac:spMkLst>
        </pc:spChg>
      </pc:sldChg>
      <pc:sldChg chg="modSp new mod modNotesTx">
        <pc:chgData name="Rupa Ahluwalia" userId="3dee6ed49dd0ae0c" providerId="LiveId" clId="{778051B9-5E8A-4249-A933-310A180B6E64}" dt="2022-08-14T21:43:17.762" v="6378" actId="2711"/>
        <pc:sldMkLst>
          <pc:docMk/>
          <pc:sldMk cId="3654474196" sldId="271"/>
        </pc:sldMkLst>
        <pc:spChg chg="mod">
          <ac:chgData name="Rupa Ahluwalia" userId="3dee6ed49dd0ae0c" providerId="LiveId" clId="{778051B9-5E8A-4249-A933-310A180B6E64}" dt="2022-08-14T21:43:17.762" v="6378" actId="2711"/>
          <ac:spMkLst>
            <pc:docMk/>
            <pc:sldMk cId="3654474196" sldId="271"/>
            <ac:spMk id="2" creationId="{003332B7-24DE-CFC0-5CAA-FCEA87248143}"/>
          </ac:spMkLst>
        </pc:spChg>
        <pc:spChg chg="mod">
          <ac:chgData name="Rupa Ahluwalia" userId="3dee6ed49dd0ae0c" providerId="LiveId" clId="{778051B9-5E8A-4249-A933-310A180B6E64}" dt="2022-08-13T11:17:31.394" v="2567" actId="207"/>
          <ac:spMkLst>
            <pc:docMk/>
            <pc:sldMk cId="3654474196" sldId="271"/>
            <ac:spMk id="3" creationId="{F227CDC6-DBED-008A-28BB-E1F79BD55CAF}"/>
          </ac:spMkLst>
        </pc:spChg>
      </pc:sldChg>
      <pc:sldChg chg="modSp new mod">
        <pc:chgData name="Rupa Ahluwalia" userId="3dee6ed49dd0ae0c" providerId="LiveId" clId="{778051B9-5E8A-4249-A933-310A180B6E64}" dt="2022-08-14T21:42:05.229" v="6370" actId="20577"/>
        <pc:sldMkLst>
          <pc:docMk/>
          <pc:sldMk cId="1047209990" sldId="272"/>
        </pc:sldMkLst>
        <pc:spChg chg="mod">
          <ac:chgData name="Rupa Ahluwalia" userId="3dee6ed49dd0ae0c" providerId="LiveId" clId="{778051B9-5E8A-4249-A933-310A180B6E64}" dt="2022-08-14T21:41:57.189" v="6364" actId="20577"/>
          <ac:spMkLst>
            <pc:docMk/>
            <pc:sldMk cId="1047209990" sldId="272"/>
            <ac:spMk id="2" creationId="{E97801F3-8AE2-9CFC-FA89-3B5CFA67FC82}"/>
          </ac:spMkLst>
        </pc:spChg>
        <pc:spChg chg="mod">
          <ac:chgData name="Rupa Ahluwalia" userId="3dee6ed49dd0ae0c" providerId="LiveId" clId="{778051B9-5E8A-4249-A933-310A180B6E64}" dt="2022-08-14T21:42:05.229" v="6370" actId="20577"/>
          <ac:spMkLst>
            <pc:docMk/>
            <pc:sldMk cId="1047209990" sldId="272"/>
            <ac:spMk id="3" creationId="{F7BEDD71-7AD4-5654-EC76-DA0782564FEF}"/>
          </ac:spMkLst>
        </pc:spChg>
      </pc:sldChg>
      <pc:sldChg chg="addSp delSp modSp new mod">
        <pc:chgData name="Rupa Ahluwalia" userId="3dee6ed49dd0ae0c" providerId="LiveId" clId="{778051B9-5E8A-4249-A933-310A180B6E64}" dt="2022-08-14T21:43:32.419" v="6380" actId="207"/>
        <pc:sldMkLst>
          <pc:docMk/>
          <pc:sldMk cId="568189174" sldId="273"/>
        </pc:sldMkLst>
        <pc:spChg chg="mod">
          <ac:chgData name="Rupa Ahluwalia" userId="3dee6ed49dd0ae0c" providerId="LiveId" clId="{778051B9-5E8A-4249-A933-310A180B6E64}" dt="2022-08-14T21:43:32.419" v="6380" actId="207"/>
          <ac:spMkLst>
            <pc:docMk/>
            <pc:sldMk cId="568189174" sldId="273"/>
            <ac:spMk id="2" creationId="{F28C4043-3098-1FDE-AA4F-ED55E2B7845C}"/>
          </ac:spMkLst>
        </pc:spChg>
        <pc:spChg chg="del mod">
          <ac:chgData name="Rupa Ahluwalia" userId="3dee6ed49dd0ae0c" providerId="LiveId" clId="{778051B9-5E8A-4249-A933-310A180B6E64}" dt="2022-08-09T21:51:02.140" v="2222" actId="478"/>
          <ac:spMkLst>
            <pc:docMk/>
            <pc:sldMk cId="568189174" sldId="273"/>
            <ac:spMk id="3" creationId="{7BC9A6D9-F127-1483-E5A7-203A94163DF1}"/>
          </ac:spMkLst>
        </pc:spChg>
        <pc:picChg chg="add mod">
          <ac:chgData name="Rupa Ahluwalia" userId="3dee6ed49dd0ae0c" providerId="LiveId" clId="{778051B9-5E8A-4249-A933-310A180B6E64}" dt="2022-08-09T21:51:04.522" v="2223" actId="1076"/>
          <ac:picMkLst>
            <pc:docMk/>
            <pc:sldMk cId="568189174" sldId="273"/>
            <ac:picMk id="4" creationId="{157C544F-B582-9A75-ECEF-37BF3EF62032}"/>
          </ac:picMkLst>
        </pc:picChg>
      </pc:sldChg>
      <pc:sldChg chg="addSp delSp modSp new mod modNotesTx">
        <pc:chgData name="Rupa Ahluwalia" userId="3dee6ed49dd0ae0c" providerId="LiveId" clId="{778051B9-5E8A-4249-A933-310A180B6E64}" dt="2022-08-14T21:43:46.830" v="6382" actId="2711"/>
        <pc:sldMkLst>
          <pc:docMk/>
          <pc:sldMk cId="1632425290" sldId="274"/>
        </pc:sldMkLst>
        <pc:spChg chg="del">
          <ac:chgData name="Rupa Ahluwalia" userId="3dee6ed49dd0ae0c" providerId="LiveId" clId="{778051B9-5E8A-4249-A933-310A180B6E64}" dt="2022-08-09T21:35:55.853" v="2064" actId="478"/>
          <ac:spMkLst>
            <pc:docMk/>
            <pc:sldMk cId="1632425290" sldId="274"/>
            <ac:spMk id="2" creationId="{FE298F98-7AEF-6988-8886-9B8AE1597479}"/>
          </ac:spMkLst>
        </pc:spChg>
        <pc:spChg chg="del mod">
          <ac:chgData name="Rupa Ahluwalia" userId="3dee6ed49dd0ae0c" providerId="LiveId" clId="{778051B9-5E8A-4249-A933-310A180B6E64}" dt="2022-08-09T21:38:39.759" v="2083" actId="478"/>
          <ac:spMkLst>
            <pc:docMk/>
            <pc:sldMk cId="1632425290" sldId="274"/>
            <ac:spMk id="3" creationId="{60DADFAD-F23B-7D04-22D3-1BB4591C98EC}"/>
          </ac:spMkLst>
        </pc:spChg>
        <pc:spChg chg="add del mod">
          <ac:chgData name="Rupa Ahluwalia" userId="3dee6ed49dd0ae0c" providerId="LiveId" clId="{778051B9-5E8A-4249-A933-310A180B6E64}" dt="2022-08-09T21:38:45.409" v="2086" actId="478"/>
          <ac:spMkLst>
            <pc:docMk/>
            <pc:sldMk cId="1632425290" sldId="274"/>
            <ac:spMk id="7" creationId="{03166888-7328-967A-7FB1-969D718314CC}"/>
          </ac:spMkLst>
        </pc:spChg>
        <pc:spChg chg="add mod">
          <ac:chgData name="Rupa Ahluwalia" userId="3dee6ed49dd0ae0c" providerId="LiveId" clId="{778051B9-5E8A-4249-A933-310A180B6E64}" dt="2022-08-14T21:43:46.830" v="6382" actId="2711"/>
          <ac:spMkLst>
            <pc:docMk/>
            <pc:sldMk cId="1632425290" sldId="274"/>
            <ac:spMk id="8" creationId="{448F8063-92B0-3377-653B-347D28B7BF34}"/>
          </ac:spMkLst>
        </pc:spChg>
        <pc:picChg chg="add mod">
          <ac:chgData name="Rupa Ahluwalia" userId="3dee6ed49dd0ae0c" providerId="LiveId" clId="{778051B9-5E8A-4249-A933-310A180B6E64}" dt="2022-08-09T21:38:43.245" v="2085" actId="14100"/>
          <ac:picMkLst>
            <pc:docMk/>
            <pc:sldMk cId="1632425290" sldId="274"/>
            <ac:picMk id="5" creationId="{3B3C41E3-87B1-C6E3-DD8C-6D0BA8BCDDFE}"/>
          </ac:picMkLst>
        </pc:picChg>
      </pc:sldChg>
      <pc:sldChg chg="addSp delSp modSp new mod">
        <pc:chgData name="Rupa Ahluwalia" userId="3dee6ed49dd0ae0c" providerId="LiveId" clId="{778051B9-5E8A-4249-A933-310A180B6E64}" dt="2022-08-14T21:43:38.492" v="6381" actId="2711"/>
        <pc:sldMkLst>
          <pc:docMk/>
          <pc:sldMk cId="832330694" sldId="275"/>
        </pc:sldMkLst>
        <pc:spChg chg="del">
          <ac:chgData name="Rupa Ahluwalia" userId="3dee6ed49dd0ae0c" providerId="LiveId" clId="{778051B9-5E8A-4249-A933-310A180B6E64}" dt="2022-08-09T21:38:57.617" v="2089" actId="478"/>
          <ac:spMkLst>
            <pc:docMk/>
            <pc:sldMk cId="832330694" sldId="275"/>
            <ac:spMk id="2" creationId="{AF981CFB-FBFF-CF2D-19CD-7CBF74A1289D}"/>
          </ac:spMkLst>
        </pc:spChg>
        <pc:spChg chg="del">
          <ac:chgData name="Rupa Ahluwalia" userId="3dee6ed49dd0ae0c" providerId="LiveId" clId="{778051B9-5E8A-4249-A933-310A180B6E64}" dt="2022-08-09T21:37:52.014" v="2066" actId="478"/>
          <ac:spMkLst>
            <pc:docMk/>
            <pc:sldMk cId="832330694" sldId="275"/>
            <ac:spMk id="3" creationId="{81CACF70-247B-D2FA-7E3B-39795476F792}"/>
          </ac:spMkLst>
        </pc:spChg>
        <pc:spChg chg="add del mod">
          <ac:chgData name="Rupa Ahluwalia" userId="3dee6ed49dd0ae0c" providerId="LiveId" clId="{778051B9-5E8A-4249-A933-310A180B6E64}" dt="2022-08-09T21:38:17.267" v="2075"/>
          <ac:spMkLst>
            <pc:docMk/>
            <pc:sldMk cId="832330694" sldId="275"/>
            <ac:spMk id="5" creationId="{5F0C37C9-3C73-5BB0-DBC2-E0BEC5B1C0B6}"/>
          </ac:spMkLst>
        </pc:spChg>
        <pc:spChg chg="add del mod">
          <ac:chgData name="Rupa Ahluwalia" userId="3dee6ed49dd0ae0c" providerId="LiveId" clId="{778051B9-5E8A-4249-A933-310A180B6E64}" dt="2022-08-14T21:43:38.492" v="6381" actId="2711"/>
          <ac:spMkLst>
            <pc:docMk/>
            <pc:sldMk cId="832330694" sldId="275"/>
            <ac:spMk id="6" creationId="{046983B7-F44C-A90B-7B5C-A7A95252570D}"/>
          </ac:spMkLst>
        </pc:spChg>
      </pc:sldChg>
      <pc:sldChg chg="addSp delSp modSp new mod">
        <pc:chgData name="Rupa Ahluwalia" userId="3dee6ed49dd0ae0c" providerId="LiveId" clId="{778051B9-5E8A-4249-A933-310A180B6E64}" dt="2022-08-14T21:44:02.025" v="6384" actId="14100"/>
        <pc:sldMkLst>
          <pc:docMk/>
          <pc:sldMk cId="1193011262" sldId="276"/>
        </pc:sldMkLst>
        <pc:spChg chg="del">
          <ac:chgData name="Rupa Ahluwalia" userId="3dee6ed49dd0ae0c" providerId="LiveId" clId="{778051B9-5E8A-4249-A933-310A180B6E64}" dt="2022-08-13T13:12:17.243" v="5854" actId="478"/>
          <ac:spMkLst>
            <pc:docMk/>
            <pc:sldMk cId="1193011262" sldId="276"/>
            <ac:spMk id="2" creationId="{A46483B0-53CC-8FC5-0C97-D9CDFB9D9635}"/>
          </ac:spMkLst>
        </pc:spChg>
        <pc:spChg chg="del mod">
          <ac:chgData name="Rupa Ahluwalia" userId="3dee6ed49dd0ae0c" providerId="LiveId" clId="{778051B9-5E8A-4249-A933-310A180B6E64}" dt="2022-08-13T13:12:15.755" v="5853" actId="478"/>
          <ac:spMkLst>
            <pc:docMk/>
            <pc:sldMk cId="1193011262" sldId="276"/>
            <ac:spMk id="3" creationId="{E8E4DEE8-B6B9-D398-8314-3754B991CFDF}"/>
          </ac:spMkLst>
        </pc:spChg>
        <pc:spChg chg="add mod">
          <ac:chgData name="Rupa Ahluwalia" userId="3dee6ed49dd0ae0c" providerId="LiveId" clId="{778051B9-5E8A-4249-A933-310A180B6E64}" dt="2022-08-14T21:43:53.731" v="6383" actId="2711"/>
          <ac:spMkLst>
            <pc:docMk/>
            <pc:sldMk cId="1193011262" sldId="276"/>
            <ac:spMk id="4" creationId="{452A650F-1265-16EA-3B21-2ABD0B3598CA}"/>
          </ac:spMkLst>
        </pc:spChg>
        <pc:spChg chg="add del mod">
          <ac:chgData name="Rupa Ahluwalia" userId="3dee6ed49dd0ae0c" providerId="LiveId" clId="{778051B9-5E8A-4249-A933-310A180B6E64}" dt="2022-08-09T21:45:24.629" v="2100" actId="478"/>
          <ac:spMkLst>
            <pc:docMk/>
            <pc:sldMk cId="1193011262" sldId="276"/>
            <ac:spMk id="5" creationId="{FE0E4F1F-BF02-406D-14FB-BFF9E583CA84}"/>
          </ac:spMkLst>
        </pc:spChg>
        <pc:spChg chg="add mod">
          <ac:chgData name="Rupa Ahluwalia" userId="3dee6ed49dd0ae0c" providerId="LiveId" clId="{778051B9-5E8A-4249-A933-310A180B6E64}" dt="2022-08-14T21:44:02.025" v="6384" actId="14100"/>
          <ac:spMkLst>
            <pc:docMk/>
            <pc:sldMk cId="1193011262" sldId="276"/>
            <ac:spMk id="6" creationId="{18342539-B27C-E1B5-CCFA-6760E64FEFD0}"/>
          </ac:spMkLst>
        </pc:spChg>
      </pc:sldChg>
      <pc:sldChg chg="addSp modSp new mod modNotesTx">
        <pc:chgData name="Rupa Ahluwalia" userId="3dee6ed49dd0ae0c" providerId="LiveId" clId="{778051B9-5E8A-4249-A933-310A180B6E64}" dt="2022-08-14T21:44:10.975" v="6385" actId="2711"/>
        <pc:sldMkLst>
          <pc:docMk/>
          <pc:sldMk cId="2527906806" sldId="277"/>
        </pc:sldMkLst>
        <pc:spChg chg="mod">
          <ac:chgData name="Rupa Ahluwalia" userId="3dee6ed49dd0ae0c" providerId="LiveId" clId="{778051B9-5E8A-4249-A933-310A180B6E64}" dt="2022-08-14T21:44:10.975" v="6385" actId="2711"/>
          <ac:spMkLst>
            <pc:docMk/>
            <pc:sldMk cId="2527906806" sldId="277"/>
            <ac:spMk id="2" creationId="{DC1FCC93-50E2-E92F-7A72-685256DE852C}"/>
          </ac:spMkLst>
        </pc:spChg>
        <pc:spChg chg="mod">
          <ac:chgData name="Rupa Ahluwalia" userId="3dee6ed49dd0ae0c" providerId="LiveId" clId="{778051B9-5E8A-4249-A933-310A180B6E64}" dt="2022-08-13T11:19:45.815" v="2660" actId="2711"/>
          <ac:spMkLst>
            <pc:docMk/>
            <pc:sldMk cId="2527906806" sldId="277"/>
            <ac:spMk id="3" creationId="{E46C53BC-4573-4207-70DA-A131EE14C0A4}"/>
          </ac:spMkLst>
        </pc:spChg>
        <pc:picChg chg="add mod">
          <ac:chgData name="Rupa Ahluwalia" userId="3dee6ed49dd0ae0c" providerId="LiveId" clId="{778051B9-5E8A-4249-A933-310A180B6E64}" dt="2022-08-13T11:19:50.272" v="2661" actId="1076"/>
          <ac:picMkLst>
            <pc:docMk/>
            <pc:sldMk cId="2527906806" sldId="277"/>
            <ac:picMk id="5" creationId="{2F0ADABD-9664-2746-6122-7BFB3EAD85A8}"/>
          </ac:picMkLst>
        </pc:picChg>
      </pc:sldChg>
      <pc:sldChg chg="addSp delSp modSp new mod">
        <pc:chgData name="Rupa Ahluwalia" userId="3dee6ed49dd0ae0c" providerId="LiveId" clId="{778051B9-5E8A-4249-A933-310A180B6E64}" dt="2022-08-14T21:44:20.024" v="6386" actId="2711"/>
        <pc:sldMkLst>
          <pc:docMk/>
          <pc:sldMk cId="1815181676" sldId="278"/>
        </pc:sldMkLst>
        <pc:spChg chg="mod">
          <ac:chgData name="Rupa Ahluwalia" userId="3dee6ed49dd0ae0c" providerId="LiveId" clId="{778051B9-5E8A-4249-A933-310A180B6E64}" dt="2022-08-14T21:44:20.024" v="6386" actId="2711"/>
          <ac:spMkLst>
            <pc:docMk/>
            <pc:sldMk cId="1815181676" sldId="278"/>
            <ac:spMk id="2" creationId="{FC6B9E48-0D3C-10C9-F22E-629B106D5CFA}"/>
          </ac:spMkLst>
        </pc:spChg>
        <pc:spChg chg="del">
          <ac:chgData name="Rupa Ahluwalia" userId="3dee6ed49dd0ae0c" providerId="LiveId" clId="{778051B9-5E8A-4249-A933-310A180B6E64}" dt="2022-08-09T21:46:56.474" v="2171" actId="478"/>
          <ac:spMkLst>
            <pc:docMk/>
            <pc:sldMk cId="1815181676" sldId="278"/>
            <ac:spMk id="3" creationId="{5F8F95D8-8444-3021-AFC6-44EDC2BED24A}"/>
          </ac:spMkLst>
        </pc:spChg>
        <pc:spChg chg="add">
          <ac:chgData name="Rupa Ahluwalia" userId="3dee6ed49dd0ae0c" providerId="LiveId" clId="{778051B9-5E8A-4249-A933-310A180B6E64}" dt="2022-08-09T21:46:41.839" v="2113" actId="11529"/>
          <ac:spMkLst>
            <pc:docMk/>
            <pc:sldMk cId="1815181676" sldId="278"/>
            <ac:spMk id="6" creationId="{9695CF07-6F91-B5A9-E563-7963EFBDA6F3}"/>
          </ac:spMkLst>
        </pc:spChg>
        <pc:picChg chg="add mod">
          <ac:chgData name="Rupa Ahluwalia" userId="3dee6ed49dd0ae0c" providerId="LiveId" clId="{778051B9-5E8A-4249-A933-310A180B6E64}" dt="2022-08-09T21:46:35.460" v="2112" actId="1076"/>
          <ac:picMkLst>
            <pc:docMk/>
            <pc:sldMk cId="1815181676" sldId="278"/>
            <ac:picMk id="5" creationId="{AA29408D-60A2-A661-C4E2-91DC384A8CBC}"/>
          </ac:picMkLst>
        </pc:picChg>
      </pc:sldChg>
      <pc:sldChg chg="addSp delSp modSp new mod modNotesTx">
        <pc:chgData name="Rupa Ahluwalia" userId="3dee6ed49dd0ae0c" providerId="LiveId" clId="{778051B9-5E8A-4249-A933-310A180B6E64}" dt="2022-08-14T21:44:57.369" v="6398" actId="1076"/>
        <pc:sldMkLst>
          <pc:docMk/>
          <pc:sldMk cId="937295782" sldId="279"/>
        </pc:sldMkLst>
        <pc:spChg chg="mod">
          <ac:chgData name="Rupa Ahluwalia" userId="3dee6ed49dd0ae0c" providerId="LiveId" clId="{778051B9-5E8A-4249-A933-310A180B6E64}" dt="2022-08-14T21:44:52.491" v="6397" actId="2711"/>
          <ac:spMkLst>
            <pc:docMk/>
            <pc:sldMk cId="937295782" sldId="279"/>
            <ac:spMk id="2" creationId="{D86CD819-E37B-FD80-DDDA-803167ADE256}"/>
          </ac:spMkLst>
        </pc:spChg>
        <pc:spChg chg="del mod">
          <ac:chgData name="Rupa Ahluwalia" userId="3dee6ed49dd0ae0c" providerId="LiveId" clId="{778051B9-5E8A-4249-A933-310A180B6E64}" dt="2022-08-09T21:48:01.864" v="2207" actId="478"/>
          <ac:spMkLst>
            <pc:docMk/>
            <pc:sldMk cId="937295782" sldId="279"/>
            <ac:spMk id="3" creationId="{0528C9B1-C825-D618-78EB-913F74035BEC}"/>
          </ac:spMkLst>
        </pc:spChg>
        <pc:spChg chg="add mod">
          <ac:chgData name="Rupa Ahluwalia" userId="3dee6ed49dd0ae0c" providerId="LiveId" clId="{778051B9-5E8A-4249-A933-310A180B6E64}" dt="2022-08-14T21:44:57.369" v="6398" actId="1076"/>
          <ac:spMkLst>
            <pc:docMk/>
            <pc:sldMk cId="937295782" sldId="279"/>
            <ac:spMk id="4" creationId="{812CB196-B031-1CA3-D60B-A06237E3B735}"/>
          </ac:spMkLst>
        </pc:spChg>
      </pc:sldChg>
      <pc:sldChg chg="addSp delSp modSp add mod modNotesTx">
        <pc:chgData name="Rupa Ahluwalia" userId="3dee6ed49dd0ae0c" providerId="LiveId" clId="{778051B9-5E8A-4249-A933-310A180B6E64}" dt="2022-08-14T21:44:36.636" v="6391" actId="14100"/>
        <pc:sldMkLst>
          <pc:docMk/>
          <pc:sldMk cId="146642673" sldId="280"/>
        </pc:sldMkLst>
        <pc:spChg chg="mod">
          <ac:chgData name="Rupa Ahluwalia" userId="3dee6ed49dd0ae0c" providerId="LiveId" clId="{778051B9-5E8A-4249-A933-310A180B6E64}" dt="2022-08-14T21:44:28.779" v="6389" actId="27636"/>
          <ac:spMkLst>
            <pc:docMk/>
            <pc:sldMk cId="146642673" sldId="280"/>
            <ac:spMk id="2" creationId="{FC6B9E48-0D3C-10C9-F22E-629B106D5CFA}"/>
          </ac:spMkLst>
        </pc:spChg>
        <pc:spChg chg="del">
          <ac:chgData name="Rupa Ahluwalia" userId="3dee6ed49dd0ae0c" providerId="LiveId" clId="{778051B9-5E8A-4249-A933-310A180B6E64}" dt="2022-08-09T21:51:53.827" v="2263" actId="478"/>
          <ac:spMkLst>
            <pc:docMk/>
            <pc:sldMk cId="146642673" sldId="280"/>
            <ac:spMk id="6" creationId="{9695CF07-6F91-B5A9-E563-7963EFBDA6F3}"/>
          </ac:spMkLst>
        </pc:spChg>
        <pc:spChg chg="add mod">
          <ac:chgData name="Rupa Ahluwalia" userId="3dee6ed49dd0ae0c" providerId="LiveId" clId="{778051B9-5E8A-4249-A933-310A180B6E64}" dt="2022-08-14T21:44:36.636" v="6391" actId="14100"/>
          <ac:spMkLst>
            <pc:docMk/>
            <pc:sldMk cId="146642673" sldId="280"/>
            <ac:spMk id="7" creationId="{23BF98BF-CE7D-5E97-056F-BE7F33825EEC}"/>
          </ac:spMkLst>
        </pc:spChg>
      </pc:sldChg>
      <pc:sldChg chg="addSp delSp modSp new mod modNotesTx">
        <pc:chgData name="Rupa Ahluwalia" userId="3dee6ed49dd0ae0c" providerId="LiveId" clId="{778051B9-5E8A-4249-A933-310A180B6E64}" dt="2022-08-14T21:42:54.033" v="6375" actId="2711"/>
        <pc:sldMkLst>
          <pc:docMk/>
          <pc:sldMk cId="516254662" sldId="281"/>
        </pc:sldMkLst>
        <pc:spChg chg="mod">
          <ac:chgData name="Rupa Ahluwalia" userId="3dee6ed49dd0ae0c" providerId="LiveId" clId="{778051B9-5E8A-4249-A933-310A180B6E64}" dt="2022-08-14T21:42:54.033" v="6375" actId="2711"/>
          <ac:spMkLst>
            <pc:docMk/>
            <pc:sldMk cId="516254662" sldId="281"/>
            <ac:spMk id="2" creationId="{35C98965-1433-8AC6-58C8-BFF68AEA677F}"/>
          </ac:spMkLst>
        </pc:spChg>
        <pc:spChg chg="del mod">
          <ac:chgData name="Rupa Ahluwalia" userId="3dee6ed49dd0ae0c" providerId="LiveId" clId="{778051B9-5E8A-4249-A933-310A180B6E64}" dt="2022-08-13T11:25:19.690" v="3033" actId="22"/>
          <ac:spMkLst>
            <pc:docMk/>
            <pc:sldMk cId="516254662" sldId="281"/>
            <ac:spMk id="3" creationId="{08D9BEFA-E62E-E041-1495-C7F0F4842FB1}"/>
          </ac:spMkLst>
        </pc:spChg>
        <pc:spChg chg="add del mod">
          <ac:chgData name="Rupa Ahluwalia" userId="3dee6ed49dd0ae0c" providerId="LiveId" clId="{778051B9-5E8A-4249-A933-310A180B6E64}" dt="2022-08-13T11:26:19.905" v="3141"/>
          <ac:spMkLst>
            <pc:docMk/>
            <pc:sldMk cId="516254662" sldId="281"/>
            <ac:spMk id="6" creationId="{35E4C9ED-B673-0F51-A3B6-A2F785368D7A}"/>
          </ac:spMkLst>
        </pc:spChg>
        <pc:spChg chg="add mod">
          <ac:chgData name="Rupa Ahluwalia" userId="3dee6ed49dd0ae0c" providerId="LiveId" clId="{778051B9-5E8A-4249-A933-310A180B6E64}" dt="2022-08-14T21:42:49.152" v="6374" actId="27636"/>
          <ac:spMkLst>
            <pc:docMk/>
            <pc:sldMk cId="516254662" sldId="281"/>
            <ac:spMk id="7" creationId="{EE60D0F4-0307-8252-44E2-20FD5DE625A5}"/>
          </ac:spMkLst>
        </pc:spChg>
        <pc:picChg chg="add mod ord">
          <ac:chgData name="Rupa Ahluwalia" userId="3dee6ed49dd0ae0c" providerId="LiveId" clId="{778051B9-5E8A-4249-A933-310A180B6E64}" dt="2022-08-13T11:25:39.423" v="3039" actId="1076"/>
          <ac:picMkLst>
            <pc:docMk/>
            <pc:sldMk cId="516254662" sldId="281"/>
            <ac:picMk id="5" creationId="{27555A00-EBD0-CB53-93B5-7645A4F779BB}"/>
          </ac:picMkLst>
        </pc:picChg>
      </pc:sldChg>
      <pc:sldChg chg="modSp add mod modNotesTx">
        <pc:chgData name="Rupa Ahluwalia" userId="3dee6ed49dd0ae0c" providerId="LiveId" clId="{778051B9-5E8A-4249-A933-310A180B6E64}" dt="2022-08-15T20:59:19.702" v="6549" actId="20577"/>
        <pc:sldMkLst>
          <pc:docMk/>
          <pc:sldMk cId="1117557626" sldId="282"/>
        </pc:sldMkLst>
        <pc:graphicFrameChg chg="mod modGraphic">
          <ac:chgData name="Rupa Ahluwalia" userId="3dee6ed49dd0ae0c" providerId="LiveId" clId="{778051B9-5E8A-4249-A933-310A180B6E64}" dt="2022-08-15T19:58:55.070" v="6401" actId="255"/>
          <ac:graphicFrameMkLst>
            <pc:docMk/>
            <pc:sldMk cId="1117557626" sldId="282"/>
            <ac:graphicFrameMk id="4" creationId="{6CBF7692-3C75-528A-70AD-8C386527CAA0}"/>
          </ac:graphicFrameMkLst>
        </pc:graphicFrameChg>
      </pc:sldChg>
      <pc:sldChg chg="delSp new del mod">
        <pc:chgData name="Rupa Ahluwalia" userId="3dee6ed49dd0ae0c" providerId="LiveId" clId="{778051B9-5E8A-4249-A933-310A180B6E64}" dt="2022-08-13T11:25:29.989" v="3037" actId="47"/>
        <pc:sldMkLst>
          <pc:docMk/>
          <pc:sldMk cId="3751505692" sldId="282"/>
        </pc:sldMkLst>
        <pc:spChg chg="del">
          <ac:chgData name="Rupa Ahluwalia" userId="3dee6ed49dd0ae0c" providerId="LiveId" clId="{778051B9-5E8A-4249-A933-310A180B6E64}" dt="2022-08-13T11:25:28.191" v="3036" actId="21"/>
          <ac:spMkLst>
            <pc:docMk/>
            <pc:sldMk cId="3751505692" sldId="282"/>
            <ac:spMk id="3" creationId="{6EAB4B77-0D64-8EB3-4361-653E1ACF02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CC6DDE-B093-46E5-8F68-D4212EA92531}" type="datetimeFigureOut">
              <a:rPr lang="en-GB" smtClean="0"/>
              <a:t>15/08/2022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A59D9-E84D-4585-8C25-D71F45249302}" type="slidenum">
              <a:rPr lang="en-GB" smtClean="0"/>
              <a:t>‹#›</a:t>
            </a:fld>
            <a:endParaRPr lang="en-GB"/>
          </a:p>
        </p:txBody>
      </p:sp>
    </p:spTree>
    <p:extLst>
      <p:ext uri="{BB962C8B-B14F-4D97-AF65-F5344CB8AC3E}">
        <p14:creationId xmlns:p14="http://schemas.microsoft.com/office/powerpoint/2010/main" val="1680494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87A59D9-E84D-4585-8C25-D71F45249302}" type="slidenum">
              <a:rPr lang="en-GB" smtClean="0"/>
              <a:t>2</a:t>
            </a:fld>
            <a:endParaRPr lang="en-GB"/>
          </a:p>
        </p:txBody>
      </p:sp>
    </p:spTree>
    <p:extLst>
      <p:ext uri="{BB962C8B-B14F-4D97-AF65-F5344CB8AC3E}">
        <p14:creationId xmlns:p14="http://schemas.microsoft.com/office/powerpoint/2010/main" val="3220562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she became an astronaut she was a chemist and was involved in the first mars ice cream – hence why you did that experiment. You all took part in a chemical reaction and produced an irreversible result in that bag. This means that you cannot get back what you originally first put inside the bag. </a:t>
            </a:r>
          </a:p>
          <a:p>
            <a:endParaRPr lang="en-GB" dirty="0"/>
          </a:p>
          <a:p>
            <a:r>
              <a:rPr lang="en-GB" dirty="0"/>
              <a:t>A physical change means you can retrieve what you originally placed inside the bag. </a:t>
            </a:r>
          </a:p>
          <a:p>
            <a:endParaRPr lang="en-GB" dirty="0"/>
          </a:p>
        </p:txBody>
      </p:sp>
      <p:sp>
        <p:nvSpPr>
          <p:cNvPr id="4" name="Slide Number Placeholder 3"/>
          <p:cNvSpPr>
            <a:spLocks noGrp="1"/>
          </p:cNvSpPr>
          <p:nvPr>
            <p:ph type="sldNum" sz="quarter" idx="5"/>
          </p:nvPr>
        </p:nvSpPr>
        <p:spPr/>
        <p:txBody>
          <a:bodyPr/>
          <a:lstStyle/>
          <a:p>
            <a:fld id="{A87A59D9-E84D-4585-8C25-D71F45249302}" type="slidenum">
              <a:rPr lang="en-GB" smtClean="0"/>
              <a:t>16</a:t>
            </a:fld>
            <a:endParaRPr lang="en-GB"/>
          </a:p>
        </p:txBody>
      </p:sp>
    </p:spTree>
    <p:extLst>
      <p:ext uri="{BB962C8B-B14F-4D97-AF65-F5344CB8AC3E}">
        <p14:creationId xmlns:p14="http://schemas.microsoft.com/office/powerpoint/2010/main" val="4040831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Line taken from the Pageant on Paper project. </a:t>
            </a:r>
          </a:p>
        </p:txBody>
      </p:sp>
      <p:sp>
        <p:nvSpPr>
          <p:cNvPr id="4" name="Slide Number Placeholder 3"/>
          <p:cNvSpPr>
            <a:spLocks noGrp="1"/>
          </p:cNvSpPr>
          <p:nvPr>
            <p:ph type="sldNum" sz="quarter" idx="5"/>
          </p:nvPr>
        </p:nvSpPr>
        <p:spPr/>
        <p:txBody>
          <a:bodyPr/>
          <a:lstStyle/>
          <a:p>
            <a:fld id="{A87A59D9-E84D-4585-8C25-D71F45249302}" type="slidenum">
              <a:rPr lang="en-GB" smtClean="0"/>
              <a:t>17</a:t>
            </a:fld>
            <a:endParaRPr lang="en-GB"/>
          </a:p>
        </p:txBody>
      </p:sp>
    </p:spTree>
    <p:extLst>
      <p:ext uri="{BB962C8B-B14F-4D97-AF65-F5344CB8AC3E}">
        <p14:creationId xmlns:p14="http://schemas.microsoft.com/office/powerpoint/2010/main" val="2332974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Discussion with the class</a:t>
            </a:r>
          </a:p>
          <a:p>
            <a:endParaRPr lang="en-GB" dirty="0"/>
          </a:p>
          <a:p>
            <a:r>
              <a:rPr lang="en-GB" dirty="0"/>
              <a:t>https://www.rsadiscovery.co.uk/post/do-you-know-a-woman-in-science</a:t>
            </a:r>
          </a:p>
          <a:p>
            <a:r>
              <a:rPr lang="en-GB" dirty="0"/>
              <a:t>(other careers students may want to be made aware of or can use as part of extended learning)</a:t>
            </a:r>
          </a:p>
        </p:txBody>
      </p:sp>
      <p:sp>
        <p:nvSpPr>
          <p:cNvPr id="4" name="Slide Number Placeholder 3"/>
          <p:cNvSpPr>
            <a:spLocks noGrp="1"/>
          </p:cNvSpPr>
          <p:nvPr>
            <p:ph type="sldNum" sz="quarter" idx="5"/>
          </p:nvPr>
        </p:nvSpPr>
        <p:spPr/>
        <p:txBody>
          <a:bodyPr/>
          <a:lstStyle/>
          <a:p>
            <a:fld id="{A87A59D9-E84D-4585-8C25-D71F45249302}" type="slidenum">
              <a:rPr lang="en-GB" smtClean="0"/>
              <a:t>18</a:t>
            </a:fld>
            <a:endParaRPr lang="en-GB"/>
          </a:p>
        </p:txBody>
      </p:sp>
    </p:spTree>
    <p:extLst>
      <p:ext uri="{BB962C8B-B14F-4D97-AF65-F5344CB8AC3E}">
        <p14:creationId xmlns:p14="http://schemas.microsoft.com/office/powerpoint/2010/main" val="2066779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https://sciencecouncil.org/about-science/our-definition-of-a-scientist/</a:t>
            </a:r>
          </a:p>
        </p:txBody>
      </p:sp>
      <p:sp>
        <p:nvSpPr>
          <p:cNvPr id="4" name="Slide Number Placeholder 3"/>
          <p:cNvSpPr>
            <a:spLocks noGrp="1"/>
          </p:cNvSpPr>
          <p:nvPr>
            <p:ph type="sldNum" sz="quarter" idx="5"/>
          </p:nvPr>
        </p:nvSpPr>
        <p:spPr/>
        <p:txBody>
          <a:bodyPr/>
          <a:lstStyle/>
          <a:p>
            <a:fld id="{A87A59D9-E84D-4585-8C25-D71F45249302}" type="slidenum">
              <a:rPr lang="en-GB" smtClean="0"/>
              <a:t>3</a:t>
            </a:fld>
            <a:endParaRPr lang="en-GB"/>
          </a:p>
        </p:txBody>
      </p:sp>
    </p:spTree>
    <p:extLst>
      <p:ext uri="{BB962C8B-B14F-4D97-AF65-F5344CB8AC3E}">
        <p14:creationId xmlns:p14="http://schemas.microsoft.com/office/powerpoint/2010/main" val="1614099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Slide 16 explains the science behind chemical reactions</a:t>
            </a:r>
          </a:p>
          <a:p>
            <a:endParaRPr lang="en-GB" dirty="0"/>
          </a:p>
          <a:p>
            <a:endParaRPr lang="en-GB" dirty="0"/>
          </a:p>
          <a:p>
            <a:r>
              <a:rPr lang="en-GB" dirty="0"/>
              <a:t>Teacher to print out to ensure there is enough for one per group of 4  ( 8 copies for a full class)</a:t>
            </a:r>
          </a:p>
          <a:p>
            <a:endParaRPr lang="en-GB" dirty="0"/>
          </a:p>
          <a:p>
            <a:r>
              <a:rPr lang="en-GB" dirty="0"/>
              <a:t>Have a read through the resources section of the Lesson Plan 3 for how to set up this part of the lesson. </a:t>
            </a:r>
          </a:p>
        </p:txBody>
      </p:sp>
      <p:sp>
        <p:nvSpPr>
          <p:cNvPr id="4" name="Slide Number Placeholder 3"/>
          <p:cNvSpPr>
            <a:spLocks noGrp="1"/>
          </p:cNvSpPr>
          <p:nvPr>
            <p:ph type="sldNum" sz="quarter" idx="5"/>
          </p:nvPr>
        </p:nvSpPr>
        <p:spPr/>
        <p:txBody>
          <a:bodyPr/>
          <a:lstStyle/>
          <a:p>
            <a:fld id="{A87A59D9-E84D-4585-8C25-D71F45249302}" type="slidenum">
              <a:rPr lang="en-GB" smtClean="0"/>
              <a:t>5</a:t>
            </a:fld>
            <a:endParaRPr lang="en-GB"/>
          </a:p>
        </p:txBody>
      </p:sp>
    </p:spTree>
    <p:extLst>
      <p:ext uri="{BB962C8B-B14F-4D97-AF65-F5344CB8AC3E}">
        <p14:creationId xmlns:p14="http://schemas.microsoft.com/office/powerpoint/2010/main" val="3682947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dirty="0"/>
              <a:t>Teacher to print out to ensure there is enough for one per group of 4  (8 copies for a full class)</a:t>
            </a:r>
          </a:p>
        </p:txBody>
      </p:sp>
      <p:sp>
        <p:nvSpPr>
          <p:cNvPr id="4" name="Slide Number Placeholder 3"/>
          <p:cNvSpPr>
            <a:spLocks noGrp="1"/>
          </p:cNvSpPr>
          <p:nvPr>
            <p:ph type="sldNum" sz="quarter" idx="5"/>
          </p:nvPr>
        </p:nvSpPr>
        <p:spPr/>
        <p:txBody>
          <a:bodyPr/>
          <a:lstStyle/>
          <a:p>
            <a:fld id="{A87A59D9-E84D-4585-8C25-D71F45249302}" type="slidenum">
              <a:rPr lang="en-GB" smtClean="0"/>
              <a:t>6</a:t>
            </a:fld>
            <a:endParaRPr lang="en-GB"/>
          </a:p>
        </p:txBody>
      </p:sp>
    </p:spTree>
    <p:extLst>
      <p:ext uri="{BB962C8B-B14F-4D97-AF65-F5344CB8AC3E}">
        <p14:creationId xmlns:p14="http://schemas.microsoft.com/office/powerpoint/2010/main" val="51393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https://www.ncbi.nlm.nih.gov/pmc/articles/PMC3756652/#:~:text=Place%20the%20tips%20of%20your,the%20pulse%20for%2030%20seconds. </a:t>
            </a:r>
          </a:p>
          <a:p>
            <a:endParaRPr lang="en-GB" dirty="0"/>
          </a:p>
          <a:p>
            <a:r>
              <a:rPr lang="en-GB" dirty="0"/>
              <a:t>Researched steps from the above scientific paper. </a:t>
            </a:r>
          </a:p>
        </p:txBody>
      </p:sp>
      <p:sp>
        <p:nvSpPr>
          <p:cNvPr id="4" name="Slide Number Placeholder 3"/>
          <p:cNvSpPr>
            <a:spLocks noGrp="1"/>
          </p:cNvSpPr>
          <p:nvPr>
            <p:ph type="sldNum" sz="quarter" idx="5"/>
          </p:nvPr>
        </p:nvSpPr>
        <p:spPr/>
        <p:txBody>
          <a:bodyPr/>
          <a:lstStyle/>
          <a:p>
            <a:fld id="{A87A59D9-E84D-4585-8C25-D71F45249302}" type="slidenum">
              <a:rPr lang="en-GB" smtClean="0"/>
              <a:t>7</a:t>
            </a:fld>
            <a:endParaRPr lang="en-GB"/>
          </a:p>
        </p:txBody>
      </p:sp>
    </p:spTree>
    <p:extLst>
      <p:ext uri="{BB962C8B-B14F-4D97-AF65-F5344CB8AC3E}">
        <p14:creationId xmlns:p14="http://schemas.microsoft.com/office/powerpoint/2010/main" val="14257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Discussion with the students</a:t>
            </a:r>
          </a:p>
          <a:p>
            <a:endParaRPr lang="en-GB" dirty="0"/>
          </a:p>
          <a:p>
            <a:r>
              <a:rPr lang="en-GB" dirty="0"/>
              <a:t>1. Observation</a:t>
            </a:r>
          </a:p>
          <a:p>
            <a:pPr algn="l"/>
            <a:r>
              <a:rPr lang="en-GB" b="0" i="0" dirty="0">
                <a:solidFill>
                  <a:srgbClr val="231F20"/>
                </a:solidFill>
                <a:effectLst/>
                <a:latin typeface="ReithSans"/>
              </a:rPr>
              <a:t>Scientists sometimes need to observe things over time. How often you need to look depends on what is being observed.</a:t>
            </a:r>
          </a:p>
          <a:p>
            <a:pPr algn="l"/>
            <a:r>
              <a:rPr lang="en-GB" b="0" i="0" dirty="0">
                <a:solidFill>
                  <a:srgbClr val="231F20"/>
                </a:solidFill>
                <a:effectLst/>
                <a:latin typeface="ReithSans"/>
              </a:rPr>
              <a:t>If you observe the effect of heat on an ice cream, changes will happen quickly so you'll need to observe without any interruption.</a:t>
            </a:r>
          </a:p>
          <a:p>
            <a:r>
              <a:rPr lang="en-GB" dirty="0"/>
              <a:t>https://www.bbc.co.uk/bitesize/topics/zmhxjhv/articles/zyyqfcw</a:t>
            </a:r>
          </a:p>
          <a:p>
            <a:endParaRPr lang="en-GB" dirty="0"/>
          </a:p>
          <a:p>
            <a:endParaRPr lang="en-GB" dirty="0"/>
          </a:p>
          <a:p>
            <a:r>
              <a:rPr lang="en-GB" dirty="0"/>
              <a:t>2. Experiment</a:t>
            </a:r>
          </a:p>
          <a:p>
            <a:r>
              <a:rPr lang="en-GB" dirty="0"/>
              <a:t>Testing an idea and seeing how close you were to what you predicted</a:t>
            </a:r>
          </a:p>
          <a:p>
            <a:endParaRPr lang="en-GB" dirty="0"/>
          </a:p>
          <a:p>
            <a:r>
              <a:rPr lang="en-GB" dirty="0"/>
              <a:t>3. Find out new ideas, results and approaches</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A87A59D9-E84D-4585-8C25-D71F45249302}" type="slidenum">
              <a:rPr lang="en-GB" smtClean="0"/>
              <a:t>8</a:t>
            </a:fld>
            <a:endParaRPr lang="en-GB"/>
          </a:p>
        </p:txBody>
      </p:sp>
    </p:spTree>
    <p:extLst>
      <p:ext uri="{BB962C8B-B14F-4D97-AF65-F5344CB8AC3E}">
        <p14:creationId xmlns:p14="http://schemas.microsoft.com/office/powerpoint/2010/main" val="1129761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Write onto whiteboards </a:t>
            </a:r>
          </a:p>
        </p:txBody>
      </p:sp>
      <p:sp>
        <p:nvSpPr>
          <p:cNvPr id="4" name="Slide Number Placeholder 3"/>
          <p:cNvSpPr>
            <a:spLocks noGrp="1"/>
          </p:cNvSpPr>
          <p:nvPr>
            <p:ph type="sldNum" sz="quarter" idx="5"/>
          </p:nvPr>
        </p:nvSpPr>
        <p:spPr/>
        <p:txBody>
          <a:bodyPr/>
          <a:lstStyle/>
          <a:p>
            <a:fld id="{A87A59D9-E84D-4585-8C25-D71F45249302}" type="slidenum">
              <a:rPr lang="en-GB" smtClean="0"/>
              <a:t>9</a:t>
            </a:fld>
            <a:endParaRPr lang="en-GB"/>
          </a:p>
        </p:txBody>
      </p:sp>
    </p:spTree>
    <p:extLst>
      <p:ext uri="{BB962C8B-B14F-4D97-AF65-F5344CB8AC3E}">
        <p14:creationId xmlns:p14="http://schemas.microsoft.com/office/powerpoint/2010/main" val="962835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Founder of modern nursing – she would have had to take patients heart rate to assess their health. </a:t>
            </a:r>
          </a:p>
        </p:txBody>
      </p:sp>
      <p:sp>
        <p:nvSpPr>
          <p:cNvPr id="4" name="Slide Number Placeholder 3"/>
          <p:cNvSpPr>
            <a:spLocks noGrp="1"/>
          </p:cNvSpPr>
          <p:nvPr>
            <p:ph type="sldNum" sz="quarter" idx="5"/>
          </p:nvPr>
        </p:nvSpPr>
        <p:spPr/>
        <p:txBody>
          <a:bodyPr/>
          <a:lstStyle/>
          <a:p>
            <a:fld id="{A87A59D9-E84D-4585-8C25-D71F45249302}" type="slidenum">
              <a:rPr lang="en-GB" smtClean="0"/>
              <a:t>12</a:t>
            </a:fld>
            <a:endParaRPr lang="en-GB"/>
          </a:p>
        </p:txBody>
      </p:sp>
    </p:spTree>
    <p:extLst>
      <p:ext uri="{BB962C8B-B14F-4D97-AF65-F5344CB8AC3E}">
        <p14:creationId xmlns:p14="http://schemas.microsoft.com/office/powerpoint/2010/main" val="1030617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She was a mathematician and she had to use logic and reasoning when coding –just like when you were decoding that backwards message. </a:t>
            </a:r>
          </a:p>
          <a:p>
            <a:endParaRPr lang="en-GB" dirty="0"/>
          </a:p>
          <a:p>
            <a:r>
              <a:rPr lang="en-GB" dirty="0"/>
              <a:t>Remind students to think of Ada Lovelace whenever they are using algebra in maths and algebra is effectively like coding. Having the skill of coding for the future is good one to master. </a:t>
            </a:r>
          </a:p>
        </p:txBody>
      </p:sp>
      <p:sp>
        <p:nvSpPr>
          <p:cNvPr id="4" name="Slide Number Placeholder 3"/>
          <p:cNvSpPr>
            <a:spLocks noGrp="1"/>
          </p:cNvSpPr>
          <p:nvPr>
            <p:ph type="sldNum" sz="quarter" idx="5"/>
          </p:nvPr>
        </p:nvSpPr>
        <p:spPr/>
        <p:txBody>
          <a:bodyPr/>
          <a:lstStyle/>
          <a:p>
            <a:fld id="{A87A59D9-E84D-4585-8C25-D71F45249302}" type="slidenum">
              <a:rPr lang="en-GB" smtClean="0"/>
              <a:t>14</a:t>
            </a:fld>
            <a:endParaRPr lang="en-GB"/>
          </a:p>
        </p:txBody>
      </p:sp>
    </p:spTree>
    <p:extLst>
      <p:ext uri="{BB962C8B-B14F-4D97-AF65-F5344CB8AC3E}">
        <p14:creationId xmlns:p14="http://schemas.microsoft.com/office/powerpoint/2010/main" val="1879893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2F26A-A777-F0D4-DDF3-674AD4194B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7847C4B-BA5F-0B25-0AF1-732C8322B0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2ABDAFD-42DF-D861-967F-FF9B628BF560}"/>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5" name="Footer Placeholder 4">
            <a:extLst>
              <a:ext uri="{FF2B5EF4-FFF2-40B4-BE49-F238E27FC236}">
                <a16:creationId xmlns:a16="http://schemas.microsoft.com/office/drawing/2014/main" id="{281D3A7A-4D29-6D31-7844-897EEC7B7BF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C5E7D87-5815-4521-A049-88E3B868D3E8}"/>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2351849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BED14-614D-9E70-E5C0-3BBF9E2815A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BF22E1-091F-9A8C-CE2B-284CC801D9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1B7C55-4916-9CEA-66D3-5171F3E08813}"/>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5" name="Footer Placeholder 4">
            <a:extLst>
              <a:ext uri="{FF2B5EF4-FFF2-40B4-BE49-F238E27FC236}">
                <a16:creationId xmlns:a16="http://schemas.microsoft.com/office/drawing/2014/main" id="{48B44F2D-C421-FCDA-11E8-29020C9DDA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9ACA81-F559-767A-8303-948D0B16FA2B}"/>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1859090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8A6E68-A4A9-51FF-336B-42867FC530D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79071D4-8744-A1B9-CC05-44970AC1DF0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9606DAA-CCE1-C26A-EDFF-0D3E1BC41E04}"/>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5" name="Footer Placeholder 4">
            <a:extLst>
              <a:ext uri="{FF2B5EF4-FFF2-40B4-BE49-F238E27FC236}">
                <a16:creationId xmlns:a16="http://schemas.microsoft.com/office/drawing/2014/main" id="{CF2B9909-EF0F-DEF5-1321-237369975E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97D4DB2-8A16-4E65-9CCA-6331422AD723}"/>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4042397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8E13D-82B2-AB11-DC98-5D96186781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D5587C-E7A7-8CA9-0EF3-FE263401F2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6E72EF-B9CB-E327-54B0-E675770A2D24}"/>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5" name="Footer Placeholder 4">
            <a:extLst>
              <a:ext uri="{FF2B5EF4-FFF2-40B4-BE49-F238E27FC236}">
                <a16:creationId xmlns:a16="http://schemas.microsoft.com/office/drawing/2014/main" id="{73891344-8FAE-F9E7-B06E-0A27BCE54DF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1E0C2B-7DCE-6ABD-3484-611BD3A2C897}"/>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2004528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90964-8D01-1475-3537-805440AF63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18B8A6-84DB-4588-D102-0450243DA5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91983E-DDE1-87BB-9AD9-45415988BC2F}"/>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5" name="Footer Placeholder 4">
            <a:extLst>
              <a:ext uri="{FF2B5EF4-FFF2-40B4-BE49-F238E27FC236}">
                <a16:creationId xmlns:a16="http://schemas.microsoft.com/office/drawing/2014/main" id="{38D97642-5EB7-C42D-D129-BD6AA4BA61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E5A794-23EF-422D-2951-B7F22FF6D355}"/>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3106355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B4390-6A9E-59C1-B653-6B1DDCC3F9B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3FDACC5-30B5-7F45-EF50-1EF9ADC841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8E23C5-F0FB-61E6-7A07-01605A14DB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13261DE-1931-7609-05D5-C426883D76D5}"/>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6" name="Footer Placeholder 5">
            <a:extLst>
              <a:ext uri="{FF2B5EF4-FFF2-40B4-BE49-F238E27FC236}">
                <a16:creationId xmlns:a16="http://schemas.microsoft.com/office/drawing/2014/main" id="{71C5AB81-D4A5-B6AC-A96A-E32DE51203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6645C9-97C8-5397-FBF6-80474AC03E97}"/>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2236936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2343E-1A48-0C1F-4AF1-09F4379F1D4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A2B9CA-3F87-90C3-7D2B-1364A10E47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C70795B-3DA9-F227-6C1B-339C0AA4E9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5D24D71-12D9-8188-8D9B-EA49859E8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83F90C4-DAE1-7522-B733-9EC15A96F5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8D001C9-8A07-E99A-7B3F-2776637D5B09}"/>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8" name="Footer Placeholder 7">
            <a:extLst>
              <a:ext uri="{FF2B5EF4-FFF2-40B4-BE49-F238E27FC236}">
                <a16:creationId xmlns:a16="http://schemas.microsoft.com/office/drawing/2014/main" id="{CEDEEB56-7C08-CF2E-600E-0A7FD4B2A98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6338F06-85EE-8A75-C5A5-656199A4C0FD}"/>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2570827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9D5C8-E773-444D-01F0-70F7666E92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F189218-E8A6-97A7-F9B8-1F7A03D10CFB}"/>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4" name="Footer Placeholder 3">
            <a:extLst>
              <a:ext uri="{FF2B5EF4-FFF2-40B4-BE49-F238E27FC236}">
                <a16:creationId xmlns:a16="http://schemas.microsoft.com/office/drawing/2014/main" id="{9C976091-F32D-61D5-489C-744436D615A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3C266CC-2068-EF5C-16D3-BD72D16D4872}"/>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39990538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8E9B8B-D83B-E2A4-3EB5-0B997EB8CB42}"/>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3" name="Footer Placeholder 2">
            <a:extLst>
              <a:ext uri="{FF2B5EF4-FFF2-40B4-BE49-F238E27FC236}">
                <a16:creationId xmlns:a16="http://schemas.microsoft.com/office/drawing/2014/main" id="{F4B3C0A3-CCA1-7130-11F4-3B1814DA7C4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7C7C1B0-5A5C-E1C2-5C73-BC27457718D7}"/>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232419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71FCE-E401-DB03-CBE7-D42BA4D69C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08C78E8-1F43-AF6C-0132-12A15C4D06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E1FB030-D9E0-DB52-ED10-367371C4A1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322DEE-22A5-C424-1162-3172498B4D5D}"/>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6" name="Footer Placeholder 5">
            <a:extLst>
              <a:ext uri="{FF2B5EF4-FFF2-40B4-BE49-F238E27FC236}">
                <a16:creationId xmlns:a16="http://schemas.microsoft.com/office/drawing/2014/main" id="{9392F843-9670-D792-5EE4-4C6E217A5BB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130F21B-A4E6-6B94-B125-D429E3CD1E94}"/>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908437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4DA90-A5FF-EC65-CFF1-6EB1BA8FEA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838D8C1-C512-D7B7-2288-34B11491D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3D9CEDA-339A-2830-B1A2-D4A279E1F5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BFE3BC-E0A8-0A5C-FC67-D1EFCDFF38E5}"/>
              </a:ext>
            </a:extLst>
          </p:cNvPr>
          <p:cNvSpPr>
            <a:spLocks noGrp="1"/>
          </p:cNvSpPr>
          <p:nvPr>
            <p:ph type="dt" sz="half" idx="10"/>
          </p:nvPr>
        </p:nvSpPr>
        <p:spPr/>
        <p:txBody>
          <a:bodyPr/>
          <a:lstStyle/>
          <a:p>
            <a:fld id="{19B6C0F0-5507-4D31-97AD-0F8BF2CCB7C4}" type="datetimeFigureOut">
              <a:rPr lang="en-GB" smtClean="0"/>
              <a:t>15/08/2022</a:t>
            </a:fld>
            <a:endParaRPr lang="en-GB"/>
          </a:p>
        </p:txBody>
      </p:sp>
      <p:sp>
        <p:nvSpPr>
          <p:cNvPr id="6" name="Footer Placeholder 5">
            <a:extLst>
              <a:ext uri="{FF2B5EF4-FFF2-40B4-BE49-F238E27FC236}">
                <a16:creationId xmlns:a16="http://schemas.microsoft.com/office/drawing/2014/main" id="{D17205E2-6F10-930B-3098-DFE306F76C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A7C16D9-02B8-BDD6-27C7-59FCB416DBBB}"/>
              </a:ext>
            </a:extLst>
          </p:cNvPr>
          <p:cNvSpPr>
            <a:spLocks noGrp="1"/>
          </p:cNvSpPr>
          <p:nvPr>
            <p:ph type="sldNum" sz="quarter" idx="12"/>
          </p:nvPr>
        </p:nvSpPr>
        <p:spPr/>
        <p:txBody>
          <a:bodyPr/>
          <a:lstStyle/>
          <a:p>
            <a:fld id="{59AACFDC-7B7B-4842-88A1-5A19D2797D6D}" type="slidenum">
              <a:rPr lang="en-GB" smtClean="0"/>
              <a:t>‹#›</a:t>
            </a:fld>
            <a:endParaRPr lang="en-GB"/>
          </a:p>
        </p:txBody>
      </p:sp>
    </p:spTree>
    <p:extLst>
      <p:ext uri="{BB962C8B-B14F-4D97-AF65-F5344CB8AC3E}">
        <p14:creationId xmlns:p14="http://schemas.microsoft.com/office/powerpoint/2010/main" val="26335309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5BD7A2-EB7C-6F07-37DF-5E48D2F983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CA6BF2E-BAA1-582D-9A19-D3F586F25B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A3368F2-5FEC-37A3-008F-1C3991D598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B6C0F0-5507-4D31-97AD-0F8BF2CCB7C4}" type="datetimeFigureOut">
              <a:rPr lang="en-GB" smtClean="0"/>
              <a:t>15/08/2022</a:t>
            </a:fld>
            <a:endParaRPr lang="en-GB"/>
          </a:p>
        </p:txBody>
      </p:sp>
      <p:sp>
        <p:nvSpPr>
          <p:cNvPr id="5" name="Footer Placeholder 4">
            <a:extLst>
              <a:ext uri="{FF2B5EF4-FFF2-40B4-BE49-F238E27FC236}">
                <a16:creationId xmlns:a16="http://schemas.microsoft.com/office/drawing/2014/main" id="{FB4C867B-C7A1-2E35-8494-1D3AC5073D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8422E08-62C1-7DB5-6FB5-EF8381BCB0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AACFDC-7B7B-4842-88A1-5A19D2797D6D}" type="slidenum">
              <a:rPr lang="en-GB" smtClean="0"/>
              <a:t>‹#›</a:t>
            </a:fld>
            <a:endParaRPr lang="en-GB"/>
          </a:p>
        </p:txBody>
      </p:sp>
    </p:spTree>
    <p:extLst>
      <p:ext uri="{BB962C8B-B14F-4D97-AF65-F5344CB8AC3E}">
        <p14:creationId xmlns:p14="http://schemas.microsoft.com/office/powerpoint/2010/main" val="702425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3666A-B5E4-6164-C289-239FFF284EF6}"/>
              </a:ext>
            </a:extLst>
          </p:cNvPr>
          <p:cNvSpPr>
            <a:spLocks noGrp="1"/>
          </p:cNvSpPr>
          <p:nvPr>
            <p:ph type="title"/>
          </p:nvPr>
        </p:nvSpPr>
        <p:spPr>
          <a:xfrm>
            <a:off x="780668" y="2766218"/>
            <a:ext cx="11213372" cy="1325563"/>
          </a:xfrm>
        </p:spPr>
        <p:txBody>
          <a:bodyPr>
            <a:normAutofit fontScale="90000"/>
          </a:bodyPr>
          <a:lstStyle/>
          <a:p>
            <a:r>
              <a:rPr lang="en-GB" dirty="0">
                <a:latin typeface="Open Sans" panose="020B0606030504020204" pitchFamily="34" charset="0"/>
                <a:ea typeface="Open Sans" panose="020B0606030504020204" pitchFamily="34" charset="0"/>
                <a:cs typeface="Open Sans" panose="020B0606030504020204" pitchFamily="34" charset="0"/>
              </a:rPr>
              <a:t>Lesson 3</a:t>
            </a:r>
            <a:br>
              <a:rPr lang="en-GB" dirty="0">
                <a:latin typeface="Open Sans" panose="020B0606030504020204" pitchFamily="34" charset="0"/>
                <a:ea typeface="Open Sans" panose="020B0606030504020204" pitchFamily="34" charset="0"/>
                <a:cs typeface="Open Sans" panose="020B0606030504020204" pitchFamily="34" charset="0"/>
              </a:rPr>
            </a:br>
            <a:br>
              <a:rPr lang="en-GB" sz="2200" dirty="0">
                <a:latin typeface="Open Sans" panose="020B0606030504020204" pitchFamily="34" charset="0"/>
                <a:ea typeface="Open Sans" panose="020B0606030504020204" pitchFamily="34" charset="0"/>
                <a:cs typeface="Open Sans" panose="020B0606030504020204" pitchFamily="34" charset="0"/>
              </a:rPr>
            </a:br>
            <a:r>
              <a:rPr lang="en-GB" sz="2200" dirty="0">
                <a:latin typeface="Open Sans" panose="020B0606030504020204" pitchFamily="34" charset="0"/>
                <a:ea typeface="Open Sans" panose="020B0606030504020204" pitchFamily="34" charset="0"/>
                <a:cs typeface="Open Sans" panose="020B0606030504020204" pitchFamily="34" charset="0"/>
              </a:rPr>
              <a:t>Year 5 or </a:t>
            </a:r>
            <a:r>
              <a:rPr lang="en-GB" sz="2200">
                <a:latin typeface="Open Sans" panose="020B0606030504020204" pitchFamily="34" charset="0"/>
                <a:ea typeface="Open Sans" panose="020B0606030504020204" pitchFamily="34" charset="0"/>
                <a:cs typeface="Open Sans" panose="020B0606030504020204" pitchFamily="34" charset="0"/>
              </a:rPr>
              <a:t>6 class</a:t>
            </a:r>
            <a:br>
              <a:rPr lang="en-GB" sz="2200">
                <a:latin typeface="Open Sans" panose="020B0606030504020204" pitchFamily="34" charset="0"/>
                <a:ea typeface="Open Sans" panose="020B0606030504020204" pitchFamily="34" charset="0"/>
                <a:cs typeface="Open Sans" panose="020B0606030504020204" pitchFamily="34" charset="0"/>
              </a:rPr>
            </a:br>
            <a:br>
              <a:rPr lang="en-GB" sz="4000" dirty="0">
                <a:latin typeface="Open Sans" panose="020B0606030504020204" pitchFamily="34" charset="0"/>
                <a:ea typeface="Open Sans" panose="020B0606030504020204" pitchFamily="34" charset="0"/>
                <a:cs typeface="Open Sans" panose="020B0606030504020204" pitchFamily="34" charset="0"/>
              </a:rPr>
            </a:br>
            <a:r>
              <a:rPr lang="en-GB" sz="4000" dirty="0">
                <a:effectLst/>
                <a:latin typeface="Open Sans" panose="020B0606030504020204" pitchFamily="34" charset="0"/>
                <a:ea typeface="Open Sans" panose="020B0606030504020204" pitchFamily="34" charset="0"/>
                <a:cs typeface="Open Sans" panose="020B0606030504020204" pitchFamily="34" charset="0"/>
              </a:rPr>
              <a:t>We are learning to draw observations and conclusions by carrying out experiments which relate to science discoveries made by the great women of science and mathematics. </a:t>
            </a:r>
            <a:br>
              <a:rPr lang="en-GB" sz="2200" dirty="0">
                <a:effectLst/>
                <a:latin typeface="Open Sans" panose="020B0606030504020204" pitchFamily="34" charset="0"/>
                <a:ea typeface="Open Sans" panose="020B0606030504020204" pitchFamily="34" charset="0"/>
                <a:cs typeface="Open Sans" panose="020B0606030504020204" pitchFamily="34" charset="0"/>
              </a:rPr>
            </a:br>
            <a:br>
              <a:rPr lang="en-GB" sz="2200" dirty="0">
                <a:latin typeface="Open Sans" panose="020B0606030504020204" pitchFamily="34" charset="0"/>
                <a:ea typeface="Open Sans" panose="020B0606030504020204" pitchFamily="34" charset="0"/>
                <a:cs typeface="Open Sans" panose="020B0606030504020204" pitchFamily="34" charset="0"/>
              </a:rPr>
            </a:br>
            <a:r>
              <a:rPr lang="en-GB" sz="2200" dirty="0">
                <a:latin typeface="Open Sans" panose="020B0606030504020204" pitchFamily="34" charset="0"/>
                <a:ea typeface="Open Sans" panose="020B0606030504020204" pitchFamily="34" charset="0"/>
                <a:cs typeface="Open Sans" panose="020B0606030504020204" pitchFamily="34" charset="0"/>
              </a:rPr>
              <a:t>All five lessons cover English, Maths, Science, History and Art. See following document for precise links to the curriculum ‘</a:t>
            </a:r>
            <a:r>
              <a:rPr lang="en-GB" sz="2200" dirty="0">
                <a:effectLst/>
                <a:latin typeface="Open Sans" panose="020B0606030504020204" pitchFamily="34" charset="0"/>
                <a:ea typeface="Open Sans" panose="020B0606030504020204" pitchFamily="34" charset="0"/>
                <a:cs typeface="Open Sans" panose="020B0606030504020204" pitchFamily="34" charset="0"/>
              </a:rPr>
              <a:t>Great women of history lesson overview and curriculum link.’</a:t>
            </a:r>
            <a:br>
              <a:rPr lang="en-GB" sz="2200" dirty="0">
                <a:latin typeface="Open Sans" panose="020B0606030504020204" pitchFamily="34" charset="0"/>
                <a:ea typeface="Open Sans" panose="020B0606030504020204" pitchFamily="34" charset="0"/>
                <a:cs typeface="Open Sans" panose="020B0606030504020204" pitchFamily="34" charset="0"/>
              </a:rPr>
            </a:br>
            <a:r>
              <a:rPr lang="en-GB" sz="2200" dirty="0">
                <a:latin typeface="Open Sans" panose="020B0606030504020204" pitchFamily="34" charset="0"/>
                <a:ea typeface="Open Sans" panose="020B0606030504020204" pitchFamily="34" charset="0"/>
                <a:cs typeface="Open Sans" panose="020B0606030504020204" pitchFamily="34" charset="0"/>
              </a:rPr>
              <a:t> </a:t>
            </a:r>
            <a:br>
              <a:rPr lang="en-GB" sz="2200" dirty="0">
                <a:latin typeface="Open Sans" panose="020B0606030504020204" pitchFamily="34" charset="0"/>
                <a:ea typeface="Open Sans" panose="020B0606030504020204" pitchFamily="34" charset="0"/>
                <a:cs typeface="Open Sans" panose="020B0606030504020204" pitchFamily="34" charset="0"/>
              </a:rPr>
            </a:br>
            <a:br>
              <a:rPr lang="en-GB" dirty="0">
                <a:latin typeface="Open Sans" panose="020B0606030504020204" pitchFamily="34" charset="0"/>
                <a:ea typeface="Open Sans" panose="020B0606030504020204" pitchFamily="34" charset="0"/>
                <a:cs typeface="Open Sans" panose="020B0606030504020204" pitchFamily="34" charset="0"/>
              </a:rPr>
            </a:br>
            <a:endParaRPr lang="en-GB"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Content Placeholder 5" descr="Logo, company name&#10;&#10;Description automatically generated">
            <a:extLst>
              <a:ext uri="{FF2B5EF4-FFF2-40B4-BE49-F238E27FC236}">
                <a16:creationId xmlns:a16="http://schemas.microsoft.com/office/drawing/2014/main" id="{FAD79915-6FD9-F339-0FC0-EBA48BA801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7617" y="4879594"/>
            <a:ext cx="1718952" cy="1718952"/>
          </a:xfrm>
        </p:spPr>
      </p:pic>
      <p:sp>
        <p:nvSpPr>
          <p:cNvPr id="4" name="Footer Placeholder 4">
            <a:extLst>
              <a:ext uri="{FF2B5EF4-FFF2-40B4-BE49-F238E27FC236}">
                <a16:creationId xmlns:a16="http://schemas.microsoft.com/office/drawing/2014/main" id="{625A6D97-BAE7-0771-2566-0EB560382BA3}"/>
              </a:ext>
            </a:extLst>
          </p:cNvPr>
          <p:cNvSpPr>
            <a:spLocks noGrp="1"/>
          </p:cNvSpPr>
          <p:nvPr>
            <p:ph type="ftr" sz="quarter" idx="11"/>
          </p:nvPr>
        </p:nvSpPr>
        <p:spPr>
          <a:xfrm>
            <a:off x="1893347" y="6190390"/>
            <a:ext cx="8988014" cy="365125"/>
          </a:xfrm>
        </p:spPr>
        <p:txBody>
          <a:bodyPr/>
          <a:lstStyle/>
          <a:p>
            <a:r>
              <a:rPr lang="en-GB" sz="1200" dirty="0"/>
              <a:t>© Original resource copyright RSA Discovery who give permission for it to be adapted as wished by individual users. </a:t>
            </a:r>
          </a:p>
          <a:p>
            <a:r>
              <a:rPr lang="en-GB" sz="1200" dirty="0"/>
              <a:t>School’s pack produced by RSA Discovery </a:t>
            </a:r>
            <a:r>
              <a:rPr lang="en-GB" dirty="0"/>
              <a:t>for Pageant on Paper Interactive Artwork.</a:t>
            </a:r>
          </a:p>
        </p:txBody>
      </p:sp>
    </p:spTree>
    <p:extLst>
      <p:ext uri="{BB962C8B-B14F-4D97-AF65-F5344CB8AC3E}">
        <p14:creationId xmlns:p14="http://schemas.microsoft.com/office/powerpoint/2010/main" val="1608445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C4043-3098-1FDE-AA4F-ED55E2B7845C}"/>
              </a:ext>
            </a:extLst>
          </p:cNvPr>
          <p:cNvSpPr>
            <a:spLocks noGrp="1"/>
          </p:cNvSpPr>
          <p:nvPr>
            <p:ph type="title"/>
          </p:nvPr>
        </p:nvSpPr>
        <p:spPr>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Great women of science quiz time!</a:t>
            </a:r>
          </a:p>
        </p:txBody>
      </p:sp>
      <p:pic>
        <p:nvPicPr>
          <p:cNvPr id="4" name="Picture 3">
            <a:extLst>
              <a:ext uri="{FF2B5EF4-FFF2-40B4-BE49-F238E27FC236}">
                <a16:creationId xmlns:a16="http://schemas.microsoft.com/office/drawing/2014/main" id="{157C544F-B582-9A75-ECEF-37BF3EF62032}"/>
              </a:ext>
            </a:extLst>
          </p:cNvPr>
          <p:cNvPicPr>
            <a:picLocks noChangeAspect="1"/>
          </p:cNvPicPr>
          <p:nvPr/>
        </p:nvPicPr>
        <p:blipFill>
          <a:blip r:embed="rId2"/>
          <a:stretch>
            <a:fillRect/>
          </a:stretch>
        </p:blipFill>
        <p:spPr>
          <a:xfrm>
            <a:off x="143547" y="2010450"/>
            <a:ext cx="11904905" cy="2270237"/>
          </a:xfrm>
          <a:prstGeom prst="rect">
            <a:avLst/>
          </a:prstGeom>
        </p:spPr>
      </p:pic>
    </p:spTree>
    <p:extLst>
      <p:ext uri="{BB962C8B-B14F-4D97-AF65-F5344CB8AC3E}">
        <p14:creationId xmlns:p14="http://schemas.microsoft.com/office/powerpoint/2010/main" val="568189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46983B7-F44C-A90B-7B5C-A7A95252570D}"/>
              </a:ext>
            </a:extLst>
          </p:cNvPr>
          <p:cNvSpPr/>
          <p:nvPr/>
        </p:nvSpPr>
        <p:spPr>
          <a:xfrm>
            <a:off x="838200" y="649828"/>
            <a:ext cx="10359956" cy="4834646"/>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600" dirty="0">
                <a:solidFill>
                  <a:schemeClr val="tx1"/>
                </a:solidFill>
                <a:latin typeface="Open Sans" panose="020B0606030504020204" pitchFamily="34" charset="0"/>
                <a:ea typeface="Open Sans" panose="020B0606030504020204" pitchFamily="34" charset="0"/>
                <a:cs typeface="Open Sans" panose="020B0606030504020204" pitchFamily="34" charset="0"/>
              </a:rPr>
              <a:t>The Lady with the Lamp; your light shines on the sick and injured; your hands to heal, your words to soothe </a:t>
            </a:r>
          </a:p>
        </p:txBody>
      </p:sp>
    </p:spTree>
    <p:extLst>
      <p:ext uri="{BB962C8B-B14F-4D97-AF65-F5344CB8AC3E}">
        <p14:creationId xmlns:p14="http://schemas.microsoft.com/office/powerpoint/2010/main" val="832330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3C41E3-87B1-C6E3-DD8C-6D0BA8BCDDFE}"/>
              </a:ext>
            </a:extLst>
          </p:cNvPr>
          <p:cNvPicPr>
            <a:picLocks noChangeAspect="1"/>
          </p:cNvPicPr>
          <p:nvPr/>
        </p:nvPicPr>
        <p:blipFill>
          <a:blip r:embed="rId3"/>
          <a:stretch>
            <a:fillRect/>
          </a:stretch>
        </p:blipFill>
        <p:spPr>
          <a:xfrm>
            <a:off x="4212077" y="395503"/>
            <a:ext cx="3280963" cy="6235642"/>
          </a:xfrm>
          <a:prstGeom prst="rect">
            <a:avLst/>
          </a:prstGeom>
        </p:spPr>
      </p:pic>
      <p:sp>
        <p:nvSpPr>
          <p:cNvPr id="8" name="Title 1">
            <a:extLst>
              <a:ext uri="{FF2B5EF4-FFF2-40B4-BE49-F238E27FC236}">
                <a16:creationId xmlns:a16="http://schemas.microsoft.com/office/drawing/2014/main" id="{448F8063-92B0-3377-653B-347D28B7BF34}"/>
              </a:ext>
            </a:extLst>
          </p:cNvPr>
          <p:cNvSpPr>
            <a:spLocks noGrp="1"/>
          </p:cNvSpPr>
          <p:nvPr>
            <p:ph type="title"/>
          </p:nvPr>
        </p:nvSpPr>
        <p:spPr>
          <a:xfrm>
            <a:off x="594758" y="1614805"/>
            <a:ext cx="10515600" cy="1325563"/>
          </a:xfrm>
        </p:spPr>
        <p:txBody>
          <a:bodyPr>
            <a:normAutofit fontScale="90000"/>
          </a:bodyPr>
          <a:lstStyle/>
          <a:p>
            <a:r>
              <a:rPr lang="en-GB" dirty="0">
                <a:latin typeface="Open Sans" panose="020B0606030504020204" pitchFamily="34" charset="0"/>
                <a:ea typeface="Open Sans" panose="020B0606030504020204" pitchFamily="34" charset="0"/>
                <a:cs typeface="Open Sans" panose="020B0606030504020204" pitchFamily="34" charset="0"/>
              </a:rPr>
              <a:t>Florence</a:t>
            </a: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Nightingale</a:t>
            </a:r>
            <a:br>
              <a:rPr lang="en-GB" dirty="0">
                <a:latin typeface="Open Sans" panose="020B0606030504020204" pitchFamily="34" charset="0"/>
                <a:ea typeface="Open Sans" panose="020B0606030504020204" pitchFamily="34" charset="0"/>
                <a:cs typeface="Open Sans" panose="020B0606030504020204" pitchFamily="34" charset="0"/>
              </a:rPr>
            </a:b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How does your</a:t>
            </a: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experiment </a:t>
            </a: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today link </a:t>
            </a: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to Florence?</a:t>
            </a:r>
          </a:p>
        </p:txBody>
      </p:sp>
    </p:spTree>
    <p:extLst>
      <p:ext uri="{BB962C8B-B14F-4D97-AF65-F5344CB8AC3E}">
        <p14:creationId xmlns:p14="http://schemas.microsoft.com/office/powerpoint/2010/main" val="1632425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452A650F-1265-16EA-3B21-2ABD0B3598CA}"/>
              </a:ext>
            </a:extLst>
          </p:cNvPr>
          <p:cNvSpPr/>
          <p:nvPr/>
        </p:nvSpPr>
        <p:spPr>
          <a:xfrm>
            <a:off x="838200" y="649828"/>
            <a:ext cx="10359956" cy="4834646"/>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600" dirty="0">
                <a:solidFill>
                  <a:schemeClr val="tx1"/>
                </a:solidFill>
                <a:latin typeface="Open Sans" panose="020B0606030504020204" pitchFamily="34" charset="0"/>
                <a:ea typeface="Open Sans" panose="020B0606030504020204" pitchFamily="34" charset="0"/>
                <a:cs typeface="Open Sans" panose="020B0606030504020204" pitchFamily="34" charset="0"/>
              </a:rPr>
              <a:t>“Mathematics and poetry in her blood, Ada was an analytical engine. She knew the potential in the tech that’s shaped our lives.”</a:t>
            </a:r>
          </a:p>
        </p:txBody>
      </p:sp>
      <p:sp>
        <p:nvSpPr>
          <p:cNvPr id="6" name="Rectangle 5">
            <a:extLst>
              <a:ext uri="{FF2B5EF4-FFF2-40B4-BE49-F238E27FC236}">
                <a16:creationId xmlns:a16="http://schemas.microsoft.com/office/drawing/2014/main" id="{18342539-B27C-E1B5-CCFA-6760E64FEFD0}"/>
              </a:ext>
            </a:extLst>
          </p:cNvPr>
          <p:cNvSpPr/>
          <p:nvPr/>
        </p:nvSpPr>
        <p:spPr>
          <a:xfrm>
            <a:off x="3735420" y="2587557"/>
            <a:ext cx="984625" cy="4604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93011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FCC93-50E2-E92F-7A72-685256DE852C}"/>
              </a:ext>
            </a:extLst>
          </p:cNvPr>
          <p:cNvSpPr>
            <a:spLocks noGrp="1"/>
          </p:cNvSpPr>
          <p:nvPr>
            <p:ph type="title"/>
          </p:nvPr>
        </p:nvSpPr>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Ada Lovelace</a:t>
            </a:r>
          </a:p>
        </p:txBody>
      </p:sp>
      <p:sp>
        <p:nvSpPr>
          <p:cNvPr id="3" name="Content Placeholder 2">
            <a:extLst>
              <a:ext uri="{FF2B5EF4-FFF2-40B4-BE49-F238E27FC236}">
                <a16:creationId xmlns:a16="http://schemas.microsoft.com/office/drawing/2014/main" id="{E46C53BC-4573-4207-70DA-A131EE14C0A4}"/>
              </a:ext>
            </a:extLst>
          </p:cNvPr>
          <p:cNvSpPr>
            <a:spLocks noGrp="1"/>
          </p:cNvSpPr>
          <p:nvPr>
            <p:ph idx="1"/>
          </p:nvPr>
        </p:nvSpPr>
        <p:spPr/>
        <p:txBody>
          <a:bodyPr/>
          <a:lstStyle/>
          <a:p>
            <a:pPr marL="0" indent="0">
              <a:buNone/>
            </a:pPr>
            <a:r>
              <a:rPr lang="en-GB" dirty="0">
                <a:latin typeface="Open Sans" panose="020B0606030504020204" pitchFamily="34" charset="0"/>
                <a:ea typeface="Open Sans" panose="020B0606030504020204" pitchFamily="34" charset="0"/>
                <a:cs typeface="Open Sans" panose="020B0606030504020204" pitchFamily="34" charset="0"/>
              </a:rPr>
              <a:t>How does your experiment today </a:t>
            </a:r>
          </a:p>
          <a:p>
            <a:pPr marL="0" indent="0">
              <a:buNone/>
            </a:pPr>
            <a:r>
              <a:rPr lang="en-GB" dirty="0">
                <a:latin typeface="Open Sans" panose="020B0606030504020204" pitchFamily="34" charset="0"/>
                <a:ea typeface="Open Sans" panose="020B0606030504020204" pitchFamily="34" charset="0"/>
                <a:cs typeface="Open Sans" panose="020B0606030504020204" pitchFamily="34" charset="0"/>
              </a:rPr>
              <a:t>link to Ada Lovelace?</a:t>
            </a:r>
          </a:p>
        </p:txBody>
      </p:sp>
      <p:pic>
        <p:nvPicPr>
          <p:cNvPr id="5" name="Picture 4">
            <a:extLst>
              <a:ext uri="{FF2B5EF4-FFF2-40B4-BE49-F238E27FC236}">
                <a16:creationId xmlns:a16="http://schemas.microsoft.com/office/drawing/2014/main" id="{2F0ADABD-9664-2746-6122-7BFB3EAD85A8}"/>
              </a:ext>
            </a:extLst>
          </p:cNvPr>
          <p:cNvPicPr>
            <a:picLocks noChangeAspect="1"/>
          </p:cNvPicPr>
          <p:nvPr/>
        </p:nvPicPr>
        <p:blipFill>
          <a:blip r:embed="rId3"/>
          <a:stretch>
            <a:fillRect/>
          </a:stretch>
        </p:blipFill>
        <p:spPr>
          <a:xfrm>
            <a:off x="7044842" y="164764"/>
            <a:ext cx="3689266" cy="6528471"/>
          </a:xfrm>
          <a:prstGeom prst="rect">
            <a:avLst/>
          </a:prstGeom>
        </p:spPr>
      </p:pic>
    </p:spTree>
    <p:extLst>
      <p:ext uri="{BB962C8B-B14F-4D97-AF65-F5344CB8AC3E}">
        <p14:creationId xmlns:p14="http://schemas.microsoft.com/office/powerpoint/2010/main" val="2527906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B9E48-0D3C-10C9-F22E-629B106D5CFA}"/>
              </a:ext>
            </a:extLst>
          </p:cNvPr>
          <p:cNvSpPr>
            <a:spLocks noGrp="1"/>
          </p:cNvSpPr>
          <p:nvPr>
            <p:ph type="title"/>
          </p:nvPr>
        </p:nvSpPr>
        <p:spPr>
          <a:xfrm>
            <a:off x="7762672" y="1464351"/>
            <a:ext cx="3591128" cy="2845002"/>
          </a:xfrm>
          <a:solidFill>
            <a:schemeClr val="accent4">
              <a:lumMod val="20000"/>
              <a:lumOff val="80000"/>
            </a:schemeClr>
          </a:solidFill>
        </p:spPr>
        <p:txBody>
          <a:bodyPr>
            <a:normAutofit fontScale="90000"/>
          </a:bodyPr>
          <a:lstStyle/>
          <a:p>
            <a:r>
              <a:rPr lang="en-GB" dirty="0">
                <a:latin typeface="Open Sans" panose="020B0606030504020204" pitchFamily="34" charset="0"/>
                <a:ea typeface="Open Sans" panose="020B0606030504020204" pitchFamily="34" charset="0"/>
                <a:cs typeface="Open Sans" panose="020B0606030504020204" pitchFamily="34" charset="0"/>
              </a:rPr>
              <a:t>Guess the female scientist based on our lesson today?</a:t>
            </a:r>
          </a:p>
        </p:txBody>
      </p:sp>
      <p:pic>
        <p:nvPicPr>
          <p:cNvPr id="5" name="Picture 4">
            <a:extLst>
              <a:ext uri="{FF2B5EF4-FFF2-40B4-BE49-F238E27FC236}">
                <a16:creationId xmlns:a16="http://schemas.microsoft.com/office/drawing/2014/main" id="{AA29408D-60A2-A661-C4E2-91DC384A8CBC}"/>
              </a:ext>
            </a:extLst>
          </p:cNvPr>
          <p:cNvPicPr>
            <a:picLocks noChangeAspect="1"/>
          </p:cNvPicPr>
          <p:nvPr/>
        </p:nvPicPr>
        <p:blipFill>
          <a:blip r:embed="rId2"/>
          <a:stretch>
            <a:fillRect/>
          </a:stretch>
        </p:blipFill>
        <p:spPr>
          <a:xfrm>
            <a:off x="3988340" y="365125"/>
            <a:ext cx="2965321" cy="6267611"/>
          </a:xfrm>
          <a:prstGeom prst="rect">
            <a:avLst/>
          </a:prstGeom>
        </p:spPr>
      </p:pic>
      <p:sp>
        <p:nvSpPr>
          <p:cNvPr id="6" name="Rectangle 5">
            <a:extLst>
              <a:ext uri="{FF2B5EF4-FFF2-40B4-BE49-F238E27FC236}">
                <a16:creationId xmlns:a16="http://schemas.microsoft.com/office/drawing/2014/main" id="{9695CF07-6F91-B5A9-E563-7963EFBDA6F3}"/>
              </a:ext>
            </a:extLst>
          </p:cNvPr>
          <p:cNvSpPr/>
          <p:nvPr/>
        </p:nvSpPr>
        <p:spPr>
          <a:xfrm>
            <a:off x="4212077" y="4572000"/>
            <a:ext cx="3287949" cy="846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15181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B9E48-0D3C-10C9-F22E-629B106D5CFA}"/>
              </a:ext>
            </a:extLst>
          </p:cNvPr>
          <p:cNvSpPr>
            <a:spLocks noGrp="1"/>
          </p:cNvSpPr>
          <p:nvPr>
            <p:ph type="title"/>
          </p:nvPr>
        </p:nvSpPr>
        <p:spPr>
          <a:xfrm>
            <a:off x="7666877" y="1385974"/>
            <a:ext cx="3591128" cy="2845002"/>
          </a:xfrm>
          <a:solidFill>
            <a:schemeClr val="accent4">
              <a:lumMod val="20000"/>
              <a:lumOff val="80000"/>
            </a:schemeClr>
          </a:solidFill>
        </p:spPr>
        <p:txBody>
          <a:bodyPr>
            <a:normAutofit fontScale="90000"/>
          </a:bodyPr>
          <a:lstStyle/>
          <a:p>
            <a:r>
              <a:rPr lang="en-GB" dirty="0">
                <a:latin typeface="Open Sans" panose="020B0606030504020204" pitchFamily="34" charset="0"/>
                <a:ea typeface="Open Sans" panose="020B0606030504020204" pitchFamily="34" charset="0"/>
                <a:cs typeface="Open Sans" panose="020B0606030504020204" pitchFamily="34" charset="0"/>
              </a:rPr>
              <a:t>How does our experiment link to Helen?</a:t>
            </a:r>
          </a:p>
        </p:txBody>
      </p:sp>
      <p:pic>
        <p:nvPicPr>
          <p:cNvPr id="5" name="Picture 4">
            <a:extLst>
              <a:ext uri="{FF2B5EF4-FFF2-40B4-BE49-F238E27FC236}">
                <a16:creationId xmlns:a16="http://schemas.microsoft.com/office/drawing/2014/main" id="{AA29408D-60A2-A661-C4E2-91DC384A8CBC}"/>
              </a:ext>
            </a:extLst>
          </p:cNvPr>
          <p:cNvPicPr>
            <a:picLocks noChangeAspect="1"/>
          </p:cNvPicPr>
          <p:nvPr/>
        </p:nvPicPr>
        <p:blipFill>
          <a:blip r:embed="rId3"/>
          <a:stretch>
            <a:fillRect/>
          </a:stretch>
        </p:blipFill>
        <p:spPr>
          <a:xfrm>
            <a:off x="3988340" y="365125"/>
            <a:ext cx="2965321" cy="6267611"/>
          </a:xfrm>
          <a:prstGeom prst="rect">
            <a:avLst/>
          </a:prstGeom>
        </p:spPr>
      </p:pic>
      <p:sp>
        <p:nvSpPr>
          <p:cNvPr id="7" name="Title 1">
            <a:extLst>
              <a:ext uri="{FF2B5EF4-FFF2-40B4-BE49-F238E27FC236}">
                <a16:creationId xmlns:a16="http://schemas.microsoft.com/office/drawing/2014/main" id="{23BF98BF-CE7D-5E97-056F-BE7F33825EEC}"/>
              </a:ext>
            </a:extLst>
          </p:cNvPr>
          <p:cNvSpPr txBox="1">
            <a:spLocks/>
          </p:cNvSpPr>
          <p:nvPr/>
        </p:nvSpPr>
        <p:spPr>
          <a:xfrm>
            <a:off x="838200" y="365125"/>
            <a:ext cx="2636520" cy="51018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latin typeface="Open Sans" panose="020B0606030504020204" pitchFamily="34" charset="0"/>
                <a:ea typeface="Open Sans" panose="020B0606030504020204" pitchFamily="34" charset="0"/>
                <a:cs typeface="Open Sans" panose="020B0606030504020204" pitchFamily="34" charset="0"/>
              </a:rPr>
              <a:t>Helen </a:t>
            </a:r>
          </a:p>
          <a:p>
            <a:r>
              <a:rPr lang="en-GB" dirty="0">
                <a:latin typeface="Open Sans" panose="020B0606030504020204" pitchFamily="34" charset="0"/>
                <a:ea typeface="Open Sans" panose="020B0606030504020204" pitchFamily="34" charset="0"/>
                <a:cs typeface="Open Sans" panose="020B0606030504020204" pitchFamily="34" charset="0"/>
              </a:rPr>
              <a:t>Sharman</a:t>
            </a:r>
          </a:p>
        </p:txBody>
      </p:sp>
    </p:spTree>
    <p:extLst>
      <p:ext uri="{BB962C8B-B14F-4D97-AF65-F5344CB8AC3E}">
        <p14:creationId xmlns:p14="http://schemas.microsoft.com/office/powerpoint/2010/main" val="146642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CD819-E37B-FD80-DDDA-803167ADE256}"/>
              </a:ext>
            </a:extLst>
          </p:cNvPr>
          <p:cNvSpPr>
            <a:spLocks noGrp="1"/>
          </p:cNvSpPr>
          <p:nvPr>
            <p:ph type="title"/>
          </p:nvPr>
        </p:nvSpPr>
        <p:spPr>
          <a:solidFill>
            <a:schemeClr val="accent1">
              <a:lumMod val="20000"/>
              <a:lumOff val="80000"/>
            </a:schemeClr>
          </a:solidFill>
        </p:spPr>
        <p:txBody>
          <a:bodyPr/>
          <a:lstStyle/>
          <a:p>
            <a:pPr algn="ctr"/>
            <a:r>
              <a:rPr lang="en-GB" dirty="0">
                <a:latin typeface="Open Sans" panose="020B0606030504020204" pitchFamily="34" charset="0"/>
                <a:ea typeface="Open Sans" panose="020B0606030504020204" pitchFamily="34" charset="0"/>
                <a:cs typeface="Open Sans" panose="020B0606030504020204" pitchFamily="34" charset="0"/>
              </a:rPr>
              <a:t>Just like Helen…you can do anything if you put your mind to it!</a:t>
            </a:r>
          </a:p>
        </p:txBody>
      </p:sp>
      <p:sp>
        <p:nvSpPr>
          <p:cNvPr id="4" name="Oval 3">
            <a:extLst>
              <a:ext uri="{FF2B5EF4-FFF2-40B4-BE49-F238E27FC236}">
                <a16:creationId xmlns:a16="http://schemas.microsoft.com/office/drawing/2014/main" id="{812CB196-B031-1CA3-D60B-A06237E3B735}"/>
              </a:ext>
            </a:extLst>
          </p:cNvPr>
          <p:cNvSpPr/>
          <p:nvPr/>
        </p:nvSpPr>
        <p:spPr>
          <a:xfrm>
            <a:off x="1110250" y="1987868"/>
            <a:ext cx="9803860" cy="4351439"/>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GB" sz="3200" dirty="0">
                <a:solidFill>
                  <a:schemeClr val="tx1"/>
                </a:solidFill>
                <a:latin typeface="Open Sans" panose="020B0606030504020204" pitchFamily="34" charset="0"/>
                <a:ea typeface="Open Sans" panose="020B0606030504020204" pitchFamily="34" charset="0"/>
                <a:cs typeface="Open Sans" panose="020B0606030504020204" pitchFamily="34" charset="0"/>
              </a:rPr>
              <a:t>“Helen set her sights on the stars. She seized her moment and became the first in the land to reach them.”</a:t>
            </a:r>
          </a:p>
        </p:txBody>
      </p:sp>
    </p:spTree>
    <p:extLst>
      <p:ext uri="{BB962C8B-B14F-4D97-AF65-F5344CB8AC3E}">
        <p14:creationId xmlns:p14="http://schemas.microsoft.com/office/powerpoint/2010/main" val="937295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2D668-06D5-EA9E-EE07-AFF0A5CE9BDC}"/>
              </a:ext>
            </a:extLst>
          </p:cNvPr>
          <p:cNvSpPr>
            <a:spLocks noGrp="1"/>
          </p:cNvSpPr>
          <p:nvPr>
            <p:ph type="title"/>
          </p:nvPr>
        </p:nvSpPr>
        <p:spPr>
          <a:solidFill>
            <a:schemeClr val="accent1">
              <a:lumMod val="20000"/>
              <a:lumOff val="80000"/>
            </a:schemeClr>
          </a:solidFill>
        </p:spPr>
        <p:txBody>
          <a:bodyPr>
            <a:normAutofit/>
          </a:bodyPr>
          <a:lstStyle/>
          <a:p>
            <a:r>
              <a:rPr lang="en-GB" dirty="0">
                <a:solidFill>
                  <a:srgbClr val="000000"/>
                </a:solidFill>
                <a:effectLst/>
                <a:latin typeface="Open Sans" panose="020B0606030504020204" pitchFamily="34" charset="0"/>
                <a:ea typeface="Calibri" panose="020F0502020204030204" pitchFamily="34" charset="0"/>
              </a:rPr>
              <a:t>Why is it important to have women in science? </a:t>
            </a:r>
            <a:endParaRPr lang="en-GB" dirty="0"/>
          </a:p>
        </p:txBody>
      </p:sp>
      <p:pic>
        <p:nvPicPr>
          <p:cNvPr id="4" name="Picture 3" descr="Chemists in the laboratory">
            <a:extLst>
              <a:ext uri="{FF2B5EF4-FFF2-40B4-BE49-F238E27FC236}">
                <a16:creationId xmlns:a16="http://schemas.microsoft.com/office/drawing/2014/main" id="{89A9841A-3785-DB41-F38C-6AF5804D23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744" y="2147651"/>
            <a:ext cx="5588541" cy="3725694"/>
          </a:xfrm>
          <a:prstGeom prst="rect">
            <a:avLst/>
          </a:prstGeom>
        </p:spPr>
      </p:pic>
      <p:pic>
        <p:nvPicPr>
          <p:cNvPr id="6" name="Picture 5">
            <a:extLst>
              <a:ext uri="{FF2B5EF4-FFF2-40B4-BE49-F238E27FC236}">
                <a16:creationId xmlns:a16="http://schemas.microsoft.com/office/drawing/2014/main" id="{9FF2689A-E0D4-90A7-3DC0-E536A7096D5D}"/>
              </a:ext>
            </a:extLst>
          </p:cNvPr>
          <p:cNvPicPr>
            <a:picLocks noChangeAspect="1"/>
          </p:cNvPicPr>
          <p:nvPr/>
        </p:nvPicPr>
        <p:blipFill>
          <a:blip r:embed="rId4"/>
          <a:stretch>
            <a:fillRect/>
          </a:stretch>
        </p:blipFill>
        <p:spPr>
          <a:xfrm>
            <a:off x="7177120" y="1862037"/>
            <a:ext cx="3350829" cy="4491265"/>
          </a:xfrm>
          <a:prstGeom prst="rect">
            <a:avLst/>
          </a:prstGeom>
        </p:spPr>
      </p:pic>
    </p:spTree>
    <p:extLst>
      <p:ext uri="{BB962C8B-B14F-4D97-AF65-F5344CB8AC3E}">
        <p14:creationId xmlns:p14="http://schemas.microsoft.com/office/powerpoint/2010/main" val="1677885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F9699-F6E9-12B5-1030-66B7759E97BD}"/>
              </a:ext>
            </a:extLst>
          </p:cNvPr>
          <p:cNvSpPr>
            <a:spLocks noGrp="1"/>
          </p:cNvSpPr>
          <p:nvPr>
            <p:ph type="title"/>
          </p:nvPr>
        </p:nvSpPr>
        <p:spPr>
          <a:xfrm>
            <a:off x="857250" y="354249"/>
            <a:ext cx="10833100" cy="1750979"/>
          </a:xfrm>
          <a:solidFill>
            <a:schemeClr val="accent1">
              <a:lumMod val="20000"/>
              <a:lumOff val="80000"/>
            </a:schemeClr>
          </a:solidFill>
        </p:spPr>
        <p:txBody>
          <a:bodyPr>
            <a:normAutofit fontScale="90000"/>
          </a:bodyPr>
          <a:lstStyle/>
          <a:p>
            <a:r>
              <a:rPr lang="en-GB" sz="4900" dirty="0">
                <a:solidFill>
                  <a:srgbClr val="000000"/>
                </a:solidFill>
                <a:effectLst/>
                <a:latin typeface="Open Sans" panose="020B0606030504020204" pitchFamily="34" charset="0"/>
                <a:ea typeface="Calibri" panose="020F0502020204030204" pitchFamily="34" charset="0"/>
                <a:cs typeface="Arial" panose="020B0604020202020204" pitchFamily="34" charset="0"/>
              </a:rPr>
              <a:t>Which female scientist inspired you the most and why?</a:t>
            </a:r>
            <a:br>
              <a:rPr lang="en-GB" sz="1800" dirty="0">
                <a:effectLst/>
                <a:latin typeface="Calibri" panose="020F0502020204030204" pitchFamily="34" charset="0"/>
                <a:ea typeface="Calibri" panose="020F0502020204030204" pitchFamily="34" charset="0"/>
                <a:cs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738D8D3F-DD93-5B92-B3E6-E285413AFE4D}"/>
              </a:ext>
            </a:extLst>
          </p:cNvPr>
          <p:cNvSpPr>
            <a:spLocks noGrp="1"/>
          </p:cNvSpPr>
          <p:nvPr>
            <p:ph idx="1"/>
          </p:nvPr>
        </p:nvSpPr>
        <p:spPr>
          <a:xfrm>
            <a:off x="1166507" y="2290864"/>
            <a:ext cx="9563911" cy="778213"/>
          </a:xfrm>
          <a:solidFill>
            <a:schemeClr val="accent4">
              <a:lumMod val="20000"/>
              <a:lumOff val="80000"/>
            </a:schemeClr>
          </a:solidFill>
        </p:spPr>
        <p:txBody>
          <a:bodyPr/>
          <a:lstStyle/>
          <a:p>
            <a:pPr marL="0" indent="0" algn="ctr">
              <a:buNone/>
            </a:pPr>
            <a:r>
              <a:rPr lang="en-GB" dirty="0">
                <a:latin typeface="Open Sans" panose="020B0606030504020204" pitchFamily="34" charset="0"/>
                <a:ea typeface="Open Sans" panose="020B0606030504020204" pitchFamily="34" charset="0"/>
                <a:cs typeface="Open Sans" panose="020B0606030504020204" pitchFamily="34" charset="0"/>
              </a:rPr>
              <a:t>Write your answer onto a post-it note before leaving</a:t>
            </a:r>
          </a:p>
        </p:txBody>
      </p:sp>
      <p:pic>
        <p:nvPicPr>
          <p:cNvPr id="5" name="Picture 4" descr="Wall covered in sticky notes">
            <a:extLst>
              <a:ext uri="{FF2B5EF4-FFF2-40B4-BE49-F238E27FC236}">
                <a16:creationId xmlns:a16="http://schemas.microsoft.com/office/drawing/2014/main" id="{C7180918-E141-93D5-7F57-F9B4A35E5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5954" y="3297677"/>
            <a:ext cx="5033253" cy="3355502"/>
          </a:xfrm>
          <a:prstGeom prst="rect">
            <a:avLst/>
          </a:prstGeom>
        </p:spPr>
      </p:pic>
    </p:spTree>
    <p:extLst>
      <p:ext uri="{BB962C8B-B14F-4D97-AF65-F5344CB8AC3E}">
        <p14:creationId xmlns:p14="http://schemas.microsoft.com/office/powerpoint/2010/main" val="3688886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A95C2-4F64-275C-CF44-BB8852050C5C}"/>
              </a:ext>
            </a:extLst>
          </p:cNvPr>
          <p:cNvSpPr>
            <a:spLocks noGrp="1"/>
          </p:cNvSpPr>
          <p:nvPr>
            <p:ph type="title"/>
          </p:nvPr>
        </p:nvSpPr>
        <p:spPr>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What does the word ‘scientist’ mean to you?</a:t>
            </a:r>
          </a:p>
        </p:txBody>
      </p:sp>
      <p:pic>
        <p:nvPicPr>
          <p:cNvPr id="5" name="Content Placeholder 4" descr="Astronaut holding an object">
            <a:extLst>
              <a:ext uri="{FF2B5EF4-FFF2-40B4-BE49-F238E27FC236}">
                <a16:creationId xmlns:a16="http://schemas.microsoft.com/office/drawing/2014/main" id="{D79E57F0-3B72-C303-326F-0A745BF0CE5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95727" y="1924489"/>
            <a:ext cx="7827223" cy="4402813"/>
          </a:xfrm>
        </p:spPr>
      </p:pic>
    </p:spTree>
    <p:extLst>
      <p:ext uri="{BB962C8B-B14F-4D97-AF65-F5344CB8AC3E}">
        <p14:creationId xmlns:p14="http://schemas.microsoft.com/office/powerpoint/2010/main" val="2635464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E7F32-55F0-34EF-69E7-6B71D154AB58}"/>
              </a:ext>
            </a:extLst>
          </p:cNvPr>
          <p:cNvSpPr>
            <a:spLocks noGrp="1"/>
          </p:cNvSpPr>
          <p:nvPr>
            <p:ph type="title"/>
          </p:nvPr>
        </p:nvSpPr>
        <p:spPr>
          <a:xfrm>
            <a:off x="838200" y="365125"/>
            <a:ext cx="11050542" cy="1325563"/>
          </a:xfrm>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The science council says….</a:t>
            </a:r>
          </a:p>
        </p:txBody>
      </p:sp>
      <p:sp>
        <p:nvSpPr>
          <p:cNvPr id="3" name="Content Placeholder 2">
            <a:extLst>
              <a:ext uri="{FF2B5EF4-FFF2-40B4-BE49-F238E27FC236}">
                <a16:creationId xmlns:a16="http://schemas.microsoft.com/office/drawing/2014/main" id="{FA02A064-45CE-38C6-EC76-BC8B4777E881}"/>
              </a:ext>
            </a:extLst>
          </p:cNvPr>
          <p:cNvSpPr>
            <a:spLocks noGrp="1"/>
          </p:cNvSpPr>
          <p:nvPr>
            <p:ph idx="1"/>
          </p:nvPr>
        </p:nvSpPr>
        <p:spPr>
          <a:xfrm>
            <a:off x="838200" y="1825625"/>
            <a:ext cx="4959485" cy="4351338"/>
          </a:xfrm>
          <a:solidFill>
            <a:schemeClr val="accent4">
              <a:lumMod val="20000"/>
              <a:lumOff val="80000"/>
            </a:schemeClr>
          </a:solidFill>
        </p:spPr>
        <p:txBody>
          <a:bodyPr>
            <a:normAutofit fontScale="92500" lnSpcReduction="20000"/>
          </a:bodyPr>
          <a:lstStyle/>
          <a:p>
            <a:pPr marL="0" indent="0">
              <a:buNone/>
            </a:pPr>
            <a:r>
              <a:rPr lang="en-GB" b="0" i="0" dirty="0">
                <a:effectLst/>
                <a:latin typeface="Open Sans" panose="020B0606030504020204" pitchFamily="34" charset="0"/>
                <a:ea typeface="Open Sans" panose="020B0606030504020204" pitchFamily="34" charset="0"/>
                <a:cs typeface="Open Sans" panose="020B0606030504020204" pitchFamily="34" charset="0"/>
              </a:rPr>
              <a:t>“A scientist is someone who systematically gathers and uses research and evidence, to make hypotheses and test them, to gain and share understanding and knowledge.”</a:t>
            </a: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b="1" dirty="0">
                <a:latin typeface="Open Sans" panose="020B0606030504020204" pitchFamily="34" charset="0"/>
                <a:ea typeface="Open Sans" panose="020B0606030504020204" pitchFamily="34" charset="0"/>
                <a:cs typeface="Open Sans" panose="020B0606030504020204" pitchFamily="34" charset="0"/>
              </a:rPr>
              <a:t>We are going to put that definition into action and become mini scientists today</a:t>
            </a:r>
            <a:r>
              <a:rPr lang="en-GB" b="1" dirty="0">
                <a:latin typeface="gesta"/>
              </a:rPr>
              <a:t>!</a:t>
            </a:r>
          </a:p>
        </p:txBody>
      </p:sp>
      <p:pic>
        <p:nvPicPr>
          <p:cNvPr id="5" name="Picture 4" descr="Students doing scientific experiment in classroom">
            <a:extLst>
              <a:ext uri="{FF2B5EF4-FFF2-40B4-BE49-F238E27FC236}">
                <a16:creationId xmlns:a16="http://schemas.microsoft.com/office/drawing/2014/main" id="{0FBCC5EB-7F30-0751-C72A-8104DF10F9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4678" y="1921419"/>
            <a:ext cx="5854064" cy="3904615"/>
          </a:xfrm>
          <a:prstGeom prst="rect">
            <a:avLst/>
          </a:prstGeom>
        </p:spPr>
      </p:pic>
    </p:spTree>
    <p:extLst>
      <p:ext uri="{BB962C8B-B14F-4D97-AF65-F5344CB8AC3E}">
        <p14:creationId xmlns:p14="http://schemas.microsoft.com/office/powerpoint/2010/main" val="1071735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801F3-8AE2-9CFC-FA89-3B5CFA67FC82}"/>
              </a:ext>
            </a:extLst>
          </p:cNvPr>
          <p:cNvSpPr>
            <a:spLocks noGrp="1"/>
          </p:cNvSpPr>
          <p:nvPr>
            <p:ph type="title"/>
          </p:nvPr>
        </p:nvSpPr>
        <p:spPr>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In groups of four you will ….</a:t>
            </a:r>
          </a:p>
        </p:txBody>
      </p:sp>
      <p:sp>
        <p:nvSpPr>
          <p:cNvPr id="3" name="Content Placeholder 2">
            <a:extLst>
              <a:ext uri="{FF2B5EF4-FFF2-40B4-BE49-F238E27FC236}">
                <a16:creationId xmlns:a16="http://schemas.microsoft.com/office/drawing/2014/main" id="{F7BEDD71-7AD4-5654-EC76-DA0782564FEF}"/>
              </a:ext>
            </a:extLst>
          </p:cNvPr>
          <p:cNvSpPr>
            <a:spLocks noGrp="1"/>
          </p:cNvSpPr>
          <p:nvPr>
            <p:ph idx="1"/>
          </p:nvPr>
        </p:nvSpPr>
        <p:spPr>
          <a:solidFill>
            <a:schemeClr val="accent4">
              <a:lumMod val="20000"/>
              <a:lumOff val="80000"/>
            </a:schemeClr>
          </a:solidFill>
        </p:spPr>
        <p:txBody>
          <a:bodyPr/>
          <a:lstStyle/>
          <a:p>
            <a:pPr marL="514350" indent="-514350">
              <a:buAutoNum type="arabicPeriod"/>
            </a:pPr>
            <a:r>
              <a:rPr lang="en-GB" dirty="0">
                <a:latin typeface="Open Sans" panose="020B0606030504020204" pitchFamily="34" charset="0"/>
                <a:ea typeface="Open Sans" panose="020B0606030504020204" pitchFamily="34" charset="0"/>
                <a:cs typeface="Open Sans" panose="020B0606030504020204" pitchFamily="34" charset="0"/>
              </a:rPr>
              <a:t>Collect the table for observing your experiments.</a:t>
            </a:r>
          </a:p>
          <a:p>
            <a:pPr marL="514350" indent="-514350">
              <a:buAutoNum type="arabicPeriod"/>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514350" indent="-514350">
              <a:buAutoNum type="arabicPeriod"/>
            </a:pPr>
            <a:r>
              <a:rPr lang="en-GB" dirty="0">
                <a:latin typeface="Open Sans" panose="020B0606030504020204" pitchFamily="34" charset="0"/>
                <a:ea typeface="Open Sans" panose="020B0606030504020204" pitchFamily="34" charset="0"/>
                <a:cs typeface="Open Sans" panose="020B0606030504020204" pitchFamily="34" charset="0"/>
              </a:rPr>
              <a:t>Each station is named by a famous female scientist from the Pageant on Paper – fill out the observations section of your table as you experiment. </a:t>
            </a:r>
          </a:p>
          <a:p>
            <a:pPr marL="514350" indent="-514350">
              <a:buAutoNum type="arabicPeriod"/>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514350" indent="-514350">
              <a:buAutoNum type="arabicPeriod"/>
            </a:pPr>
            <a:r>
              <a:rPr lang="en-GB" dirty="0">
                <a:latin typeface="Open Sans" panose="020B0606030504020204" pitchFamily="34" charset="0"/>
                <a:ea typeface="Open Sans" panose="020B0606030504020204" pitchFamily="34" charset="0"/>
                <a:cs typeface="Open Sans" panose="020B0606030504020204" pitchFamily="34" charset="0"/>
              </a:rPr>
              <a:t> Stay safe and always stand throughout the experiments. </a:t>
            </a:r>
          </a:p>
          <a:p>
            <a:pPr marL="514350" indent="-514350">
              <a:buAutoNum type="arabicPeriod"/>
            </a:pPr>
            <a:endParaRPr lang="en-GB" dirty="0"/>
          </a:p>
          <a:p>
            <a:pPr marL="0" indent="0">
              <a:buNone/>
            </a:pPr>
            <a:endParaRPr lang="en-GB" dirty="0"/>
          </a:p>
        </p:txBody>
      </p:sp>
    </p:spTree>
    <p:extLst>
      <p:ext uri="{BB962C8B-B14F-4D97-AF65-F5344CB8AC3E}">
        <p14:creationId xmlns:p14="http://schemas.microsoft.com/office/powerpoint/2010/main" val="1047209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6CBF7692-3C75-528A-70AD-8C386527CAA0}"/>
              </a:ext>
            </a:extLst>
          </p:cNvPr>
          <p:cNvGraphicFramePr>
            <a:graphicFrameLocks noGrp="1"/>
          </p:cNvGraphicFramePr>
          <p:nvPr>
            <p:ph idx="1"/>
            <p:extLst>
              <p:ext uri="{D42A27DB-BD31-4B8C-83A1-F6EECF244321}">
                <p14:modId xmlns:p14="http://schemas.microsoft.com/office/powerpoint/2010/main" val="1772186681"/>
              </p:ext>
            </p:extLst>
          </p:nvPr>
        </p:nvGraphicFramePr>
        <p:xfrm>
          <a:off x="-77821" y="261456"/>
          <a:ext cx="12192000" cy="6618301"/>
        </p:xfrm>
        <a:graphic>
          <a:graphicData uri="http://schemas.openxmlformats.org/drawingml/2006/table">
            <a:tbl>
              <a:tblPr firstRow="1" bandRow="1">
                <a:tableStyleId>{5C22544A-7EE6-4342-B048-85BDC9FD1C3A}</a:tableStyleId>
              </a:tblPr>
              <a:tblGrid>
                <a:gridCol w="3144807">
                  <a:extLst>
                    <a:ext uri="{9D8B030D-6E8A-4147-A177-3AD203B41FA5}">
                      <a16:colId xmlns:a16="http://schemas.microsoft.com/office/drawing/2014/main" val="1000743886"/>
                    </a:ext>
                  </a:extLst>
                </a:gridCol>
                <a:gridCol w="9047193">
                  <a:extLst>
                    <a:ext uri="{9D8B030D-6E8A-4147-A177-3AD203B41FA5}">
                      <a16:colId xmlns:a16="http://schemas.microsoft.com/office/drawing/2014/main" val="979684672"/>
                    </a:ext>
                  </a:extLst>
                </a:gridCol>
              </a:tblGrid>
              <a:tr h="654169">
                <a:tc>
                  <a:txBody>
                    <a:bodyPr/>
                    <a:lstStyle/>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Observations </a:t>
                      </a:r>
                    </a:p>
                  </a:txBody>
                  <a:tcPr/>
                </a:tc>
                <a:extLst>
                  <a:ext uri="{0D108BD9-81ED-4DB2-BD59-A6C34878D82A}">
                    <a16:rowId xmlns:a16="http://schemas.microsoft.com/office/drawing/2014/main" val="189777648"/>
                  </a:ext>
                </a:extLst>
              </a:tr>
              <a:tr h="2008575">
                <a:tc>
                  <a:txBody>
                    <a:bodyPr/>
                    <a:lstStyle/>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1. Dorothea Bate</a:t>
                      </a:r>
                    </a:p>
                    <a:p>
                      <a:r>
                        <a:rPr lang="en-GB" sz="1600" dirty="0">
                          <a:latin typeface="Open Sans" panose="020B0606030504020204" pitchFamily="34" charset="0"/>
                          <a:ea typeface="Open Sans" panose="020B0606030504020204" pitchFamily="34" charset="0"/>
                          <a:cs typeface="Open Sans" panose="020B0606030504020204" pitchFamily="34" charset="0"/>
                        </a:rPr>
                        <a:t>“Behold! Dorothea the fossil hunter! climbing mountains and sea cliffs, scrapping and tapping in caves and cliffs, traveling the world to bones and fossils.”</a:t>
                      </a:r>
                      <a:endParaRPr lang="en-GB" sz="1600" b="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1600" i="0" dirty="0">
                          <a:solidFill>
                            <a:schemeClr val="tx1"/>
                          </a:solidFill>
                          <a:latin typeface="Open Sans" panose="020B0606030504020204" pitchFamily="34" charset="0"/>
                          <a:ea typeface="Open Sans" panose="020B0606030504020204" pitchFamily="34" charset="0"/>
                          <a:cs typeface="Open Sans" panose="020B0606030504020204" pitchFamily="34" charset="0"/>
                        </a:rPr>
                        <a:t>Draw what you can see and label your diagram</a:t>
                      </a: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4066606007"/>
                  </a:ext>
                </a:extLst>
              </a:tr>
              <a:tr h="1913397">
                <a:tc>
                  <a:txBody>
                    <a:bodyPr/>
                    <a:lstStyle/>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2. Valentina Tereshkova</a:t>
                      </a:r>
                    </a:p>
                    <a:p>
                      <a:r>
                        <a:rPr lang="en-GB" sz="1600" dirty="0">
                          <a:latin typeface="Open Sans" panose="020B0606030504020204" pitchFamily="34" charset="0"/>
                          <a:ea typeface="Open Sans" panose="020B0606030504020204" pitchFamily="34" charset="0"/>
                          <a:cs typeface="Open Sans" panose="020B0606030504020204" pitchFamily="34" charset="0"/>
                        </a:rPr>
                        <a:t>“Behold Tereshkova, who defied gravity and flew to space. All alone, and for 3 days.”</a:t>
                      </a:r>
                      <a:endPar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Make some moon craters by dropping objects from different heights. Add your drawings here.</a:t>
                      </a: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What happens when you drop the pebbles from different heights?</a:t>
                      </a: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3263914831"/>
                  </a:ext>
                </a:extLst>
              </a:tr>
              <a:tr h="1913397">
                <a:tc>
                  <a:txBody>
                    <a:bodyPr/>
                    <a:lstStyle/>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3. Helen Sharman</a:t>
                      </a:r>
                    </a:p>
                    <a:p>
                      <a:r>
                        <a:rPr lang="en-GB" sz="1600" dirty="0">
                          <a:latin typeface="Open Sans" panose="020B0606030504020204" pitchFamily="34" charset="0"/>
                          <a:ea typeface="Open Sans" panose="020B0606030504020204" pitchFamily="34" charset="0"/>
                          <a:cs typeface="Open Sans" panose="020B0606030504020204" pitchFamily="34" charset="0"/>
                        </a:rPr>
                        <a:t>“Helen set her sights on the stars. She seized her moment and became the first in the land to reach them.”</a:t>
                      </a:r>
                      <a:endPar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Draw what you can see and label your diagram </a:t>
                      </a: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Why is this a chemical reaction?</a:t>
                      </a:r>
                    </a:p>
                  </a:txBody>
                  <a:tcPr/>
                </a:tc>
                <a:extLst>
                  <a:ext uri="{0D108BD9-81ED-4DB2-BD59-A6C34878D82A}">
                    <a16:rowId xmlns:a16="http://schemas.microsoft.com/office/drawing/2014/main" val="606186290"/>
                  </a:ext>
                </a:extLst>
              </a:tr>
            </a:tbl>
          </a:graphicData>
        </a:graphic>
      </p:graphicFrame>
    </p:spTree>
    <p:extLst>
      <p:ext uri="{BB962C8B-B14F-4D97-AF65-F5344CB8AC3E}">
        <p14:creationId xmlns:p14="http://schemas.microsoft.com/office/powerpoint/2010/main" val="80769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6CBF7692-3C75-528A-70AD-8C386527CAA0}"/>
              </a:ext>
            </a:extLst>
          </p:cNvPr>
          <p:cNvGraphicFramePr>
            <a:graphicFrameLocks noGrp="1"/>
          </p:cNvGraphicFramePr>
          <p:nvPr>
            <p:ph idx="1"/>
            <p:extLst>
              <p:ext uri="{D42A27DB-BD31-4B8C-83A1-F6EECF244321}">
                <p14:modId xmlns:p14="http://schemas.microsoft.com/office/powerpoint/2010/main" val="1446866771"/>
              </p:ext>
            </p:extLst>
          </p:nvPr>
        </p:nvGraphicFramePr>
        <p:xfrm>
          <a:off x="-1" y="172720"/>
          <a:ext cx="12192001" cy="6636204"/>
        </p:xfrm>
        <a:graphic>
          <a:graphicData uri="http://schemas.openxmlformats.org/drawingml/2006/table">
            <a:tbl>
              <a:tblPr firstRow="1" bandRow="1">
                <a:tableStyleId>{5C22544A-7EE6-4342-B048-85BDC9FD1C3A}</a:tableStyleId>
              </a:tblPr>
              <a:tblGrid>
                <a:gridCol w="3144806">
                  <a:extLst>
                    <a:ext uri="{9D8B030D-6E8A-4147-A177-3AD203B41FA5}">
                      <a16:colId xmlns:a16="http://schemas.microsoft.com/office/drawing/2014/main" val="1000743886"/>
                    </a:ext>
                  </a:extLst>
                </a:gridCol>
                <a:gridCol w="9047195">
                  <a:extLst>
                    <a:ext uri="{9D8B030D-6E8A-4147-A177-3AD203B41FA5}">
                      <a16:colId xmlns:a16="http://schemas.microsoft.com/office/drawing/2014/main" val="979684672"/>
                    </a:ext>
                  </a:extLst>
                </a:gridCol>
              </a:tblGrid>
              <a:tr h="498489">
                <a:tc>
                  <a:txBody>
                    <a:bodyPr/>
                    <a:lstStyle/>
                    <a:p>
                      <a:endParaRPr lang="en-GB" sz="160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Observations</a:t>
                      </a:r>
                    </a:p>
                  </a:txBody>
                  <a:tcPr/>
                </a:tc>
                <a:extLst>
                  <a:ext uri="{0D108BD9-81ED-4DB2-BD59-A6C34878D82A}">
                    <a16:rowId xmlns:a16="http://schemas.microsoft.com/office/drawing/2014/main" val="189777648"/>
                  </a:ext>
                </a:extLst>
              </a:tr>
              <a:tr h="2140085">
                <a:tc>
                  <a:txBody>
                    <a:bodyPr/>
                    <a:lstStyle/>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4. Florence Nightingale</a:t>
                      </a:r>
                    </a:p>
                    <a:p>
                      <a:r>
                        <a:rPr lang="en-GB" sz="1600" b="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r>
                        <a:rPr lang="en-GB" sz="1600" b="0" dirty="0">
                          <a:latin typeface="Open Sans" panose="020B0606030504020204" pitchFamily="34" charset="0"/>
                          <a:ea typeface="Open Sans" panose="020B0606030504020204" pitchFamily="34" charset="0"/>
                          <a:cs typeface="Open Sans" panose="020B0606030504020204" pitchFamily="34" charset="0"/>
                        </a:rPr>
                        <a:t>The Lady with the Lamp; your light shines on the sick and injured; your hands to heal, your words to soothe”</a:t>
                      </a:r>
                      <a:endParaRPr lang="en-GB" sz="1600" b="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Before exercise : </a:t>
                      </a:r>
                    </a:p>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After exercise : </a:t>
                      </a:r>
                    </a:p>
                  </a:txBody>
                  <a:tcPr/>
                </a:tc>
                <a:extLst>
                  <a:ext uri="{0D108BD9-81ED-4DB2-BD59-A6C34878D82A}">
                    <a16:rowId xmlns:a16="http://schemas.microsoft.com/office/drawing/2014/main" val="46538907"/>
                  </a:ext>
                </a:extLst>
              </a:tr>
              <a:tr h="2431915">
                <a:tc>
                  <a:txBody>
                    <a:bodyPr/>
                    <a:lstStyle/>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5. Marie Curie</a:t>
                      </a:r>
                    </a:p>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r>
                        <a:rPr lang="en-GB" sz="1600" dirty="0">
                          <a:latin typeface="Open Sans" panose="020B0606030504020204" pitchFamily="34" charset="0"/>
                          <a:ea typeface="Open Sans" panose="020B0606030504020204" pitchFamily="34" charset="0"/>
                          <a:cs typeface="Open Sans" panose="020B0606030504020204" pitchFamily="34" charset="0"/>
                        </a:rPr>
                        <a:t>Physics trembles in your presence, Chemistry bows down to you. Two Nobel Prizes were not enough, your daughter brought the third home.”</a:t>
                      </a:r>
                      <a:endPar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After you add a teaspoon of bicarbonate of soda to the coke, draw and label what you see. </a:t>
                      </a:r>
                    </a:p>
                  </a:txBody>
                  <a:tcPr/>
                </a:tc>
                <a:extLst>
                  <a:ext uri="{0D108BD9-81ED-4DB2-BD59-A6C34878D82A}">
                    <a16:rowId xmlns:a16="http://schemas.microsoft.com/office/drawing/2014/main" val="3057064929"/>
                  </a:ext>
                </a:extLst>
              </a:tr>
              <a:tr h="1565715">
                <a:tc>
                  <a:txBody>
                    <a:bodyPr/>
                    <a:lstStyle/>
                    <a:p>
                      <a:r>
                        <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6. Ada Lovelace </a:t>
                      </a:r>
                    </a:p>
                    <a:p>
                      <a:r>
                        <a:rPr lang="en-GB" sz="1600" dirty="0">
                          <a:latin typeface="Open Sans" panose="020B0606030504020204" pitchFamily="34" charset="0"/>
                          <a:ea typeface="Open Sans" panose="020B0606030504020204" pitchFamily="34" charset="0"/>
                          <a:cs typeface="Open Sans" panose="020B0606030504020204" pitchFamily="34" charset="0"/>
                        </a:rPr>
                        <a:t>“Mathematics and poetry in her blood, Ada was an analytical engine. She knew the potential in the tech that’s shaped our lives.”</a:t>
                      </a:r>
                      <a:endParaRPr lang="en-GB" sz="1600"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Can you work out what the secret message is saying? </a:t>
                      </a: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endParaRPr lang="en-GB"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txBody>
                  <a:tcPr/>
                </a:tc>
                <a:extLst>
                  <a:ext uri="{0D108BD9-81ED-4DB2-BD59-A6C34878D82A}">
                    <a16:rowId xmlns:a16="http://schemas.microsoft.com/office/drawing/2014/main" val="754694869"/>
                  </a:ext>
                </a:extLst>
              </a:tr>
            </a:tbl>
          </a:graphicData>
        </a:graphic>
      </p:graphicFrame>
    </p:spTree>
    <p:extLst>
      <p:ext uri="{BB962C8B-B14F-4D97-AF65-F5344CB8AC3E}">
        <p14:creationId xmlns:p14="http://schemas.microsoft.com/office/powerpoint/2010/main" val="1117557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98965-1433-8AC6-58C8-BFF68AEA677F}"/>
              </a:ext>
            </a:extLst>
          </p:cNvPr>
          <p:cNvSpPr>
            <a:spLocks noGrp="1"/>
          </p:cNvSpPr>
          <p:nvPr>
            <p:ph type="title"/>
          </p:nvPr>
        </p:nvSpPr>
        <p:spPr>
          <a:xfrm>
            <a:off x="583660" y="365125"/>
            <a:ext cx="11303540" cy="1325563"/>
          </a:xfrm>
          <a:solidFill>
            <a:schemeClr val="accent1">
              <a:lumMod val="20000"/>
              <a:lumOff val="80000"/>
            </a:schemeClr>
          </a:solidFill>
        </p:spPr>
        <p:txBody>
          <a:bodyPr>
            <a:normAutofit/>
          </a:bodyPr>
          <a:lstStyle/>
          <a:p>
            <a:r>
              <a:rPr lang="en-GB" dirty="0">
                <a:latin typeface="Open Sans" panose="020B0606030504020204" pitchFamily="34" charset="0"/>
                <a:ea typeface="Open Sans" panose="020B0606030504020204" pitchFamily="34" charset="0"/>
                <a:cs typeface="Open Sans" panose="020B0606030504020204" pitchFamily="34" charset="0"/>
              </a:rPr>
              <a:t>Florence Nightingale </a:t>
            </a:r>
            <a:br>
              <a:rPr lang="en-GB" dirty="0">
                <a:latin typeface="Open Sans" panose="020B0606030504020204" pitchFamily="34" charset="0"/>
                <a:ea typeface="Open Sans" panose="020B0606030504020204" pitchFamily="34" charset="0"/>
                <a:cs typeface="Open Sans" panose="020B0606030504020204" pitchFamily="34" charset="0"/>
              </a:rPr>
            </a:br>
            <a:r>
              <a:rPr lang="en-GB" dirty="0">
                <a:latin typeface="Open Sans" panose="020B0606030504020204" pitchFamily="34" charset="0"/>
                <a:ea typeface="Open Sans" panose="020B0606030504020204" pitchFamily="34" charset="0"/>
                <a:cs typeface="Open Sans" panose="020B0606030504020204" pitchFamily="34" charset="0"/>
              </a:rPr>
              <a:t>Experiment 4 help </a:t>
            </a:r>
          </a:p>
        </p:txBody>
      </p:sp>
      <p:pic>
        <p:nvPicPr>
          <p:cNvPr id="5" name="Content Placeholder 4">
            <a:extLst>
              <a:ext uri="{FF2B5EF4-FFF2-40B4-BE49-F238E27FC236}">
                <a16:creationId xmlns:a16="http://schemas.microsoft.com/office/drawing/2014/main" id="{27555A00-EBD0-CB53-93B5-7645A4F779BB}"/>
              </a:ext>
            </a:extLst>
          </p:cNvPr>
          <p:cNvPicPr>
            <a:picLocks noGrp="1" noChangeAspect="1"/>
          </p:cNvPicPr>
          <p:nvPr>
            <p:ph idx="1"/>
          </p:nvPr>
        </p:nvPicPr>
        <p:blipFill>
          <a:blip r:embed="rId3"/>
          <a:stretch>
            <a:fillRect/>
          </a:stretch>
        </p:blipFill>
        <p:spPr>
          <a:xfrm>
            <a:off x="838200" y="1945796"/>
            <a:ext cx="6724033" cy="4257689"/>
          </a:xfrm>
        </p:spPr>
      </p:pic>
      <p:sp>
        <p:nvSpPr>
          <p:cNvPr id="7" name="Title 1">
            <a:extLst>
              <a:ext uri="{FF2B5EF4-FFF2-40B4-BE49-F238E27FC236}">
                <a16:creationId xmlns:a16="http://schemas.microsoft.com/office/drawing/2014/main" id="{EE60D0F4-0307-8252-44E2-20FD5DE625A5}"/>
              </a:ext>
            </a:extLst>
          </p:cNvPr>
          <p:cNvSpPr txBox="1">
            <a:spLocks/>
          </p:cNvSpPr>
          <p:nvPr/>
        </p:nvSpPr>
        <p:spPr>
          <a:xfrm>
            <a:off x="7562233" y="889000"/>
            <a:ext cx="4324967" cy="5448300"/>
          </a:xfrm>
          <a:prstGeom prst="rect">
            <a:avLst/>
          </a:prstGeom>
          <a:solidFill>
            <a:schemeClr val="accent1">
              <a:lumMod val="20000"/>
              <a:lumOff val="80000"/>
            </a:schemeClr>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0" i="0" dirty="0">
                <a:solidFill>
                  <a:srgbClr val="212121"/>
                </a:solidFill>
                <a:effectLst/>
                <a:latin typeface="Open Sans" panose="020B0606030504020204" pitchFamily="34" charset="0"/>
                <a:ea typeface="Open Sans" panose="020B0606030504020204" pitchFamily="34" charset="0"/>
                <a:cs typeface="Open Sans" panose="020B0606030504020204" pitchFamily="34" charset="0"/>
              </a:rPr>
              <a:t>1. Place the tips of your first and second finger on the inside of the patient's wrist.</a:t>
            </a:r>
          </a:p>
          <a:p>
            <a:endParaRPr lang="en-GB" sz="2800" b="0" i="0" dirty="0">
              <a:solidFill>
                <a:srgbClr val="212121"/>
              </a:solidFill>
              <a:effectLst/>
              <a:latin typeface="Open Sans" panose="020B0606030504020204" pitchFamily="34" charset="0"/>
              <a:ea typeface="Open Sans" panose="020B0606030504020204" pitchFamily="34" charset="0"/>
              <a:cs typeface="Open Sans" panose="020B0606030504020204" pitchFamily="34" charset="0"/>
            </a:endParaRPr>
          </a:p>
          <a:p>
            <a:r>
              <a:rPr lang="en-GB" sz="2800" b="0" i="0" dirty="0">
                <a:solidFill>
                  <a:srgbClr val="212121"/>
                </a:solidFill>
                <a:effectLst/>
                <a:latin typeface="Open Sans" panose="020B0606030504020204" pitchFamily="34" charset="0"/>
                <a:ea typeface="Open Sans" panose="020B0606030504020204" pitchFamily="34" charset="0"/>
                <a:cs typeface="Open Sans" panose="020B0606030504020204" pitchFamily="34" charset="0"/>
              </a:rPr>
              <a:t>2. Press gently against the pulse</a:t>
            </a:r>
            <a:r>
              <a:rPr lang="en-GB" sz="2800" dirty="0">
                <a:latin typeface="Open Sans" panose="020B0606030504020204" pitchFamily="34" charset="0"/>
                <a:ea typeface="Open Sans" panose="020B0606030504020204" pitchFamily="34" charset="0"/>
                <a:cs typeface="Open Sans" panose="020B0606030504020204" pitchFamily="34" charset="0"/>
              </a:rPr>
              <a:t> for one minute at rest. Write down the number of beats per minute. </a:t>
            </a:r>
          </a:p>
          <a:p>
            <a:pPr marL="514350" indent="-514350">
              <a:buAutoNum type="arabicPeriod" startAt="2"/>
            </a:pPr>
            <a:endParaRPr lang="en-GB" sz="2800" dirty="0">
              <a:latin typeface="Open Sans" panose="020B0606030504020204" pitchFamily="34" charset="0"/>
              <a:ea typeface="Open Sans" panose="020B0606030504020204" pitchFamily="34" charset="0"/>
              <a:cs typeface="Open Sans" panose="020B0606030504020204" pitchFamily="34" charset="0"/>
            </a:endParaRPr>
          </a:p>
          <a:p>
            <a:r>
              <a:rPr lang="en-GB" sz="2800" dirty="0">
                <a:solidFill>
                  <a:srgbClr val="212121"/>
                </a:solidFill>
                <a:latin typeface="Open Sans" panose="020B0606030504020204" pitchFamily="34" charset="0"/>
                <a:ea typeface="Open Sans" panose="020B0606030504020204" pitchFamily="34" charset="0"/>
                <a:cs typeface="Open Sans" panose="020B0606030504020204" pitchFamily="34" charset="0"/>
              </a:rPr>
              <a:t>3. Do some star jumps for one minute.</a:t>
            </a:r>
          </a:p>
          <a:p>
            <a:endParaRPr lang="en-GB" sz="2800" b="0" i="0" dirty="0">
              <a:solidFill>
                <a:srgbClr val="212121"/>
              </a:solidFill>
              <a:effectLst/>
              <a:latin typeface="Open Sans" panose="020B0606030504020204" pitchFamily="34" charset="0"/>
              <a:ea typeface="Open Sans" panose="020B0606030504020204" pitchFamily="34" charset="0"/>
              <a:cs typeface="Open Sans" panose="020B0606030504020204" pitchFamily="34" charset="0"/>
            </a:endParaRPr>
          </a:p>
          <a:p>
            <a:r>
              <a:rPr lang="en-GB" sz="2800" dirty="0">
                <a:solidFill>
                  <a:srgbClr val="212121"/>
                </a:solidFill>
                <a:latin typeface="Open Sans" panose="020B0606030504020204" pitchFamily="34" charset="0"/>
                <a:ea typeface="Open Sans" panose="020B0606030504020204" pitchFamily="34" charset="0"/>
                <a:cs typeface="Open Sans" panose="020B0606030504020204" pitchFamily="34" charset="0"/>
              </a:rPr>
              <a:t>4. </a:t>
            </a:r>
            <a:r>
              <a:rPr lang="en-GB" sz="2800" b="0" i="0" dirty="0">
                <a:solidFill>
                  <a:srgbClr val="212121"/>
                </a:solidFill>
                <a:effectLst/>
                <a:latin typeface="Open Sans" panose="020B0606030504020204" pitchFamily="34" charset="0"/>
                <a:ea typeface="Open Sans" panose="020B0606030504020204" pitchFamily="34" charset="0"/>
                <a:cs typeface="Open Sans" panose="020B0606030504020204" pitchFamily="34" charset="0"/>
              </a:rPr>
              <a:t>Press gently once again and write down the pulse rate</a:t>
            </a:r>
            <a:r>
              <a:rPr lang="en-GB" sz="2800" dirty="0">
                <a:latin typeface="Open Sans" panose="020B0606030504020204" pitchFamily="34" charset="0"/>
                <a:ea typeface="Open Sans" panose="020B0606030504020204" pitchFamily="34" charset="0"/>
                <a:cs typeface="Open Sans" panose="020B0606030504020204" pitchFamily="34" charset="0"/>
              </a:rPr>
              <a:t> for one minute at rest.</a:t>
            </a:r>
          </a:p>
          <a:p>
            <a:endParaRPr lang="en-GB" sz="2800" dirty="0">
              <a:latin typeface="Open Sans" panose="020B0606030504020204" pitchFamily="34" charset="0"/>
              <a:ea typeface="Open Sans" panose="020B0606030504020204" pitchFamily="34" charset="0"/>
              <a:cs typeface="Open Sans" panose="020B0606030504020204" pitchFamily="34" charset="0"/>
            </a:endParaRPr>
          </a:p>
          <a:p>
            <a:r>
              <a:rPr lang="en-GB" sz="2800" dirty="0">
                <a:latin typeface="Open Sans" panose="020B0606030504020204" pitchFamily="34" charset="0"/>
                <a:ea typeface="Open Sans" panose="020B0606030504020204" pitchFamily="34" charset="0"/>
                <a:cs typeface="Open Sans" panose="020B0606030504020204" pitchFamily="34" charset="0"/>
              </a:rPr>
              <a:t>*You can do this for different people in your group – just don’t forget to write down their names next to the result* </a:t>
            </a:r>
          </a:p>
          <a:p>
            <a:endParaRPr lang="en-GB" sz="2800" dirty="0"/>
          </a:p>
          <a:p>
            <a:endParaRPr lang="en-GB" sz="2800" dirty="0"/>
          </a:p>
          <a:p>
            <a:endParaRPr lang="en-GB" sz="2800" dirty="0"/>
          </a:p>
        </p:txBody>
      </p:sp>
    </p:spTree>
    <p:extLst>
      <p:ext uri="{BB962C8B-B14F-4D97-AF65-F5344CB8AC3E}">
        <p14:creationId xmlns:p14="http://schemas.microsoft.com/office/powerpoint/2010/main" val="516254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9E817-423D-6BAF-4D38-FE5E39090AA7}"/>
              </a:ext>
            </a:extLst>
          </p:cNvPr>
          <p:cNvSpPr>
            <a:spLocks noGrp="1"/>
          </p:cNvSpPr>
          <p:nvPr>
            <p:ph type="title"/>
          </p:nvPr>
        </p:nvSpPr>
        <p:spPr>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Let’s analyse our experimenting</a:t>
            </a:r>
          </a:p>
        </p:txBody>
      </p:sp>
      <p:sp>
        <p:nvSpPr>
          <p:cNvPr id="3" name="Content Placeholder 2">
            <a:extLst>
              <a:ext uri="{FF2B5EF4-FFF2-40B4-BE49-F238E27FC236}">
                <a16:creationId xmlns:a16="http://schemas.microsoft.com/office/drawing/2014/main" id="{6A6F5AA4-13BE-0E05-FC11-D45BA30E4008}"/>
              </a:ext>
            </a:extLst>
          </p:cNvPr>
          <p:cNvSpPr>
            <a:spLocks noGrp="1"/>
          </p:cNvSpPr>
          <p:nvPr>
            <p:ph idx="1"/>
          </p:nvPr>
        </p:nvSpPr>
        <p:spPr>
          <a:solidFill>
            <a:schemeClr val="accent4">
              <a:lumMod val="20000"/>
              <a:lumOff val="80000"/>
            </a:schemeClr>
          </a:solidFill>
        </p:spPr>
        <p:txBody>
          <a:bodyPr/>
          <a:lstStyle/>
          <a:p>
            <a:pPr marL="0" indent="0">
              <a:buNone/>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W</a:t>
            </a:r>
            <a:r>
              <a:rPr lang="en-GB"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hat is an observation? </a:t>
            </a:r>
          </a:p>
          <a:p>
            <a:pPr marL="0" indent="0">
              <a:buNone/>
            </a:pPr>
            <a:endPar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H</a:t>
            </a:r>
            <a:r>
              <a:rPr lang="en-GB"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ow does that word differ to experiment? </a:t>
            </a:r>
          </a:p>
          <a:p>
            <a:pPr marL="0" indent="0">
              <a:buNone/>
            </a:pPr>
            <a:endPar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dirty="0">
                <a:solidFill>
                  <a:srgbClr val="000000"/>
                </a:solidFill>
                <a:latin typeface="Open Sans" panose="020B0606030504020204" pitchFamily="34" charset="0"/>
                <a:ea typeface="Open Sans" panose="020B0606030504020204" pitchFamily="34" charset="0"/>
                <a:cs typeface="Open Sans" panose="020B0606030504020204" pitchFamily="34" charset="0"/>
              </a:rPr>
              <a:t>W</a:t>
            </a:r>
            <a:r>
              <a:rPr lang="en-GB" sz="280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hy do we need to carry out experiments?</a:t>
            </a:r>
            <a:endParaRPr lang="en-GB"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562233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332B7-24DE-CFC0-5CAA-FCEA87248143}"/>
              </a:ext>
            </a:extLst>
          </p:cNvPr>
          <p:cNvSpPr>
            <a:spLocks noGrp="1"/>
          </p:cNvSpPr>
          <p:nvPr>
            <p:ph type="title"/>
          </p:nvPr>
        </p:nvSpPr>
        <p:spPr>
          <a:solidFill>
            <a:schemeClr val="accent1">
              <a:lumMod val="20000"/>
              <a:lumOff val="80000"/>
            </a:schemeClr>
          </a:solidFill>
        </p:spPr>
        <p:txBody>
          <a:bodyPr/>
          <a:lstStyle/>
          <a:p>
            <a:r>
              <a:rPr lang="en-GB" dirty="0">
                <a:latin typeface="Open Sans" panose="020B0606030504020204" pitchFamily="34" charset="0"/>
                <a:ea typeface="Open Sans" panose="020B0606030504020204" pitchFamily="34" charset="0"/>
                <a:cs typeface="Open Sans" panose="020B0606030504020204" pitchFamily="34" charset="0"/>
              </a:rPr>
              <a:t>Let’s hear from each group your….</a:t>
            </a:r>
          </a:p>
        </p:txBody>
      </p:sp>
      <p:sp>
        <p:nvSpPr>
          <p:cNvPr id="3" name="Content Placeholder 2">
            <a:extLst>
              <a:ext uri="{FF2B5EF4-FFF2-40B4-BE49-F238E27FC236}">
                <a16:creationId xmlns:a16="http://schemas.microsoft.com/office/drawing/2014/main" id="{F227CDC6-DBED-008A-28BB-E1F79BD55CAF}"/>
              </a:ext>
            </a:extLst>
          </p:cNvPr>
          <p:cNvSpPr>
            <a:spLocks noGrp="1"/>
          </p:cNvSpPr>
          <p:nvPr>
            <p:ph idx="1"/>
          </p:nvPr>
        </p:nvSpPr>
        <p:spPr>
          <a:solidFill>
            <a:schemeClr val="accent4">
              <a:lumMod val="20000"/>
              <a:lumOff val="80000"/>
            </a:schemeClr>
          </a:solidFill>
        </p:spPr>
        <p:txBody>
          <a:bodyPr/>
          <a:lstStyle/>
          <a:p>
            <a:pPr marL="0" indent="0">
              <a:buNone/>
            </a:pPr>
            <a:r>
              <a:rPr lang="en-GB" dirty="0">
                <a:latin typeface="Open Sans" panose="020B0606030504020204" pitchFamily="34" charset="0"/>
                <a:ea typeface="Open Sans" panose="020B0606030504020204" pitchFamily="34" charset="0"/>
                <a:cs typeface="Open Sans" panose="020B0606030504020204" pitchFamily="34" charset="0"/>
              </a:rPr>
              <a:t>Favourite experiment?</a:t>
            </a: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dirty="0">
                <a:latin typeface="Open Sans" panose="020B0606030504020204" pitchFamily="34" charset="0"/>
                <a:ea typeface="Open Sans" panose="020B0606030504020204" pitchFamily="34" charset="0"/>
                <a:cs typeface="Open Sans" panose="020B0606030504020204" pitchFamily="34" charset="0"/>
              </a:rPr>
              <a:t>Why did you like it?</a:t>
            </a: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0" indent="0">
              <a:buNone/>
            </a:pPr>
            <a:endParaRPr lang="en-GB" dirty="0">
              <a:latin typeface="Open Sans" panose="020B0606030504020204" pitchFamily="34" charset="0"/>
              <a:ea typeface="Open Sans" panose="020B0606030504020204" pitchFamily="34" charset="0"/>
              <a:cs typeface="Open Sans" panose="020B0606030504020204" pitchFamily="34" charset="0"/>
            </a:endParaRPr>
          </a:p>
          <a:p>
            <a:pPr marL="0" indent="0">
              <a:buNone/>
            </a:pPr>
            <a:r>
              <a:rPr lang="en-GB" dirty="0">
                <a:latin typeface="Open Sans" panose="020B0606030504020204" pitchFamily="34" charset="0"/>
                <a:ea typeface="Open Sans" panose="020B0606030504020204" pitchFamily="34" charset="0"/>
                <a:cs typeface="Open Sans" panose="020B0606030504020204" pitchFamily="34" charset="0"/>
              </a:rPr>
              <a:t>How do you think it links to the scientist?</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6544741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1265</Words>
  <Application>Microsoft Office PowerPoint</Application>
  <PresentationFormat>Widescreen</PresentationFormat>
  <Paragraphs>143</Paragraphs>
  <Slides>19</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gesta</vt:lpstr>
      <vt:lpstr>Open Sans</vt:lpstr>
      <vt:lpstr>ReithSans</vt:lpstr>
      <vt:lpstr>Office Theme</vt:lpstr>
      <vt:lpstr>Lesson 3  Year 5 or 6 class  We are learning to draw observations and conclusions by carrying out experiments which relate to science discoveries made by the great women of science and mathematics.   All five lessons cover English, Maths, Science, History and Art. See following document for precise links to the curriculum ‘Great women of history lesson overview and curriculum link.’    </vt:lpstr>
      <vt:lpstr>What does the word ‘scientist’ mean to you?</vt:lpstr>
      <vt:lpstr>The science council says….</vt:lpstr>
      <vt:lpstr>In groups of four you will ….</vt:lpstr>
      <vt:lpstr>PowerPoint Presentation</vt:lpstr>
      <vt:lpstr>PowerPoint Presentation</vt:lpstr>
      <vt:lpstr>Florence Nightingale  Experiment 4 help </vt:lpstr>
      <vt:lpstr>Let’s analyse our experimenting</vt:lpstr>
      <vt:lpstr>Let’s hear from each group your….</vt:lpstr>
      <vt:lpstr>Great women of science quiz time!</vt:lpstr>
      <vt:lpstr>PowerPoint Presentation</vt:lpstr>
      <vt:lpstr>Florence Nightingale  How does your experiment  today link  to Florence?</vt:lpstr>
      <vt:lpstr>PowerPoint Presentation</vt:lpstr>
      <vt:lpstr>Ada Lovelace</vt:lpstr>
      <vt:lpstr>Guess the female scientist based on our lesson today?</vt:lpstr>
      <vt:lpstr>How does our experiment link to Helen?</vt:lpstr>
      <vt:lpstr>Just like Helen…you can do anything if you put your mind to it!</vt:lpstr>
      <vt:lpstr>Why is it important to have women in science? </vt:lpstr>
      <vt:lpstr>Which female scientist inspired you the most and why?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Year 5 or 6 class  We are learning to draw observations and conclusions by carrying out experiments which relate to science discoveries made by the great women of science and mathematics.   All five lessons cover English, Maths, Science, History and Art. See following document for precise links to the curriculum ‘Great women of history lesson overview and curriculum link.’    </dc:title>
  <dc:creator>Rupa Ahluwalia</dc:creator>
  <cp:lastModifiedBy>Rupa Ahluwalia</cp:lastModifiedBy>
  <cp:revision>5</cp:revision>
  <dcterms:created xsi:type="dcterms:W3CDTF">2022-08-09T20:16:29Z</dcterms:created>
  <dcterms:modified xsi:type="dcterms:W3CDTF">2022-08-15T20:59:20Z</dcterms:modified>
</cp:coreProperties>
</file>