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4" r:id="rId2"/>
    <p:sldId id="257" r:id="rId3"/>
    <p:sldId id="256" r:id="rId4"/>
    <p:sldId id="259" r:id="rId5"/>
    <p:sldId id="261" r:id="rId6"/>
    <p:sldId id="262" r:id="rId7"/>
    <p:sldId id="263" r:id="rId8"/>
    <p:sldId id="260" r:id="rId9"/>
    <p:sldId id="265" r:id="rId10"/>
    <p:sldId id="266" r:id="rId11"/>
    <p:sldId id="267" r:id="rId12"/>
    <p:sldId id="25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20ED9-67B0-4DFF-92A6-2DF43BA580D3}" v="25" dt="2022-08-04T20:25:42.9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2270" autoAdjust="0"/>
  </p:normalViewPr>
  <p:slideViewPr>
    <p:cSldViewPr snapToGrid="0">
      <p:cViewPr varScale="1">
        <p:scale>
          <a:sx n="75" d="100"/>
          <a:sy n="75" d="100"/>
        </p:scale>
        <p:origin x="648"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pa Ahluwalia" userId="3dee6ed49dd0ae0c" providerId="LiveId" clId="{A0520ED9-67B0-4DFF-92A6-2DF43BA580D3}"/>
    <pc:docChg chg="custSel addSld modSld sldOrd modMainMaster">
      <pc:chgData name="Rupa Ahluwalia" userId="3dee6ed49dd0ae0c" providerId="LiveId" clId="{A0520ED9-67B0-4DFF-92A6-2DF43BA580D3}" dt="2022-08-15T20:23:51.186" v="2883" actId="2711"/>
      <pc:docMkLst>
        <pc:docMk/>
      </pc:docMkLst>
      <pc:sldChg chg="addSp delSp modSp mod">
        <pc:chgData name="Rupa Ahluwalia" userId="3dee6ed49dd0ae0c" providerId="LiveId" clId="{A0520ED9-67B0-4DFF-92A6-2DF43BA580D3}" dt="2022-08-15T19:54:32.706" v="2799" actId="255"/>
        <pc:sldMkLst>
          <pc:docMk/>
          <pc:sldMk cId="2348499403" sldId="256"/>
        </pc:sldMkLst>
        <pc:spChg chg="del">
          <ac:chgData name="Rupa Ahluwalia" userId="3dee6ed49dd0ae0c" providerId="LiveId" clId="{A0520ED9-67B0-4DFF-92A6-2DF43BA580D3}" dt="2022-08-04T20:11:58.117" v="2048" actId="478"/>
          <ac:spMkLst>
            <pc:docMk/>
            <pc:sldMk cId="2348499403" sldId="256"/>
            <ac:spMk id="2" creationId="{0FE7F430-FEF1-1C58-1F40-293600D3533C}"/>
          </ac:spMkLst>
        </pc:spChg>
        <pc:spChg chg="add mod">
          <ac:chgData name="Rupa Ahluwalia" userId="3dee6ed49dd0ae0c" providerId="LiveId" clId="{A0520ED9-67B0-4DFF-92A6-2DF43BA580D3}" dt="2022-08-04T20:54:31.625" v="2757" actId="1076"/>
          <ac:spMkLst>
            <pc:docMk/>
            <pc:sldMk cId="2348499403" sldId="256"/>
            <ac:spMk id="5" creationId="{E3E63B00-D2B8-CBD8-2E04-083506AD69E7}"/>
          </ac:spMkLst>
        </pc:spChg>
        <pc:spChg chg="add mod">
          <ac:chgData name="Rupa Ahluwalia" userId="3dee6ed49dd0ae0c" providerId="LiveId" clId="{A0520ED9-67B0-4DFF-92A6-2DF43BA580D3}" dt="2022-08-15T19:54:32.706" v="2799" actId="255"/>
          <ac:spMkLst>
            <pc:docMk/>
            <pc:sldMk cId="2348499403" sldId="256"/>
            <ac:spMk id="6" creationId="{59745B42-AB02-A6D2-69F0-495987209423}"/>
          </ac:spMkLst>
        </pc:spChg>
      </pc:sldChg>
      <pc:sldChg chg="ord">
        <pc:chgData name="Rupa Ahluwalia" userId="3dee6ed49dd0ae0c" providerId="LiveId" clId="{A0520ED9-67B0-4DFF-92A6-2DF43BA580D3}" dt="2022-08-03T21:21:20.962" v="741"/>
        <pc:sldMkLst>
          <pc:docMk/>
          <pc:sldMk cId="3678311579" sldId="257"/>
        </pc:sldMkLst>
      </pc:sldChg>
      <pc:sldChg chg="modSp mod">
        <pc:chgData name="Rupa Ahluwalia" userId="3dee6ed49dd0ae0c" providerId="LiveId" clId="{A0520ED9-67B0-4DFF-92A6-2DF43BA580D3}" dt="2022-08-04T20:44:18.163" v="2719" actId="20577"/>
        <pc:sldMkLst>
          <pc:docMk/>
          <pc:sldMk cId="1252247060" sldId="258"/>
        </pc:sldMkLst>
        <pc:spChg chg="mod">
          <ac:chgData name="Rupa Ahluwalia" userId="3dee6ed49dd0ae0c" providerId="LiveId" clId="{A0520ED9-67B0-4DFF-92A6-2DF43BA580D3}" dt="2022-08-04T20:44:18.163" v="2719" actId="20577"/>
          <ac:spMkLst>
            <pc:docMk/>
            <pc:sldMk cId="1252247060" sldId="258"/>
            <ac:spMk id="2" creationId="{4164415D-6F83-4845-CF40-62262D49B6D8}"/>
          </ac:spMkLst>
        </pc:spChg>
        <pc:picChg chg="mod">
          <ac:chgData name="Rupa Ahluwalia" userId="3dee6ed49dd0ae0c" providerId="LiveId" clId="{A0520ED9-67B0-4DFF-92A6-2DF43BA580D3}" dt="2022-08-04T20:20:21.064" v="2280" actId="1076"/>
          <ac:picMkLst>
            <pc:docMk/>
            <pc:sldMk cId="1252247060" sldId="258"/>
            <ac:picMk id="5" creationId="{6C713928-DFD2-F24E-3047-7547162C2ECF}"/>
          </ac:picMkLst>
        </pc:picChg>
      </pc:sldChg>
      <pc:sldChg chg="addSp delSp modSp mod">
        <pc:chgData name="Rupa Ahluwalia" userId="3dee6ed49dd0ae0c" providerId="LiveId" clId="{A0520ED9-67B0-4DFF-92A6-2DF43BA580D3}" dt="2022-08-03T21:21:14.419" v="738" actId="21"/>
        <pc:sldMkLst>
          <pc:docMk/>
          <pc:sldMk cId="1897851746" sldId="259"/>
        </pc:sldMkLst>
        <pc:spChg chg="mod">
          <ac:chgData name="Rupa Ahluwalia" userId="3dee6ed49dd0ae0c" providerId="LiveId" clId="{A0520ED9-67B0-4DFF-92A6-2DF43BA580D3}" dt="2022-08-03T21:17:18.596" v="704" actId="20577"/>
          <ac:spMkLst>
            <pc:docMk/>
            <pc:sldMk cId="1897851746" sldId="259"/>
            <ac:spMk id="2" creationId="{C2FA6CDB-055F-E9F7-E714-3E8192471C8B}"/>
          </ac:spMkLst>
        </pc:spChg>
        <pc:spChg chg="del">
          <ac:chgData name="Rupa Ahluwalia" userId="3dee6ed49dd0ae0c" providerId="LiveId" clId="{A0520ED9-67B0-4DFF-92A6-2DF43BA580D3}" dt="2022-08-03T21:03:24.431" v="135" actId="478"/>
          <ac:spMkLst>
            <pc:docMk/>
            <pc:sldMk cId="1897851746" sldId="259"/>
            <ac:spMk id="3" creationId="{F65A60D1-A800-E764-AB12-B72DAE021570}"/>
          </ac:spMkLst>
        </pc:spChg>
        <pc:spChg chg="del mod">
          <ac:chgData name="Rupa Ahluwalia" userId="3dee6ed49dd0ae0c" providerId="LiveId" clId="{A0520ED9-67B0-4DFF-92A6-2DF43BA580D3}" dt="2022-08-03T21:21:14.419" v="738" actId="21"/>
          <ac:spMkLst>
            <pc:docMk/>
            <pc:sldMk cId="1897851746" sldId="259"/>
            <ac:spMk id="5" creationId="{B1C4FF8A-1BF4-ED49-8EBF-7D32CDC5BCC6}"/>
          </ac:spMkLst>
        </pc:spChg>
        <pc:picChg chg="add mod">
          <ac:chgData name="Rupa Ahluwalia" userId="3dee6ed49dd0ae0c" providerId="LiveId" clId="{A0520ED9-67B0-4DFF-92A6-2DF43BA580D3}" dt="2022-08-03T21:17:22.053" v="705" actId="1076"/>
          <ac:picMkLst>
            <pc:docMk/>
            <pc:sldMk cId="1897851746" sldId="259"/>
            <ac:picMk id="4" creationId="{664F1C85-D627-746F-286B-6BF30DA718D1}"/>
          </ac:picMkLst>
        </pc:picChg>
        <pc:picChg chg="add del mod">
          <ac:chgData name="Rupa Ahluwalia" userId="3dee6ed49dd0ae0c" providerId="LiveId" clId="{A0520ED9-67B0-4DFF-92A6-2DF43BA580D3}" dt="2022-08-03T21:20:52.635" v="737" actId="478"/>
          <ac:picMkLst>
            <pc:docMk/>
            <pc:sldMk cId="1897851746" sldId="259"/>
            <ac:picMk id="7" creationId="{47E0D2D0-D59D-2A4A-9683-6961164F943F}"/>
          </ac:picMkLst>
        </pc:picChg>
        <pc:picChg chg="add del mod">
          <ac:chgData name="Rupa Ahluwalia" userId="3dee6ed49dd0ae0c" providerId="LiveId" clId="{A0520ED9-67B0-4DFF-92A6-2DF43BA580D3}" dt="2022-08-03T21:00:27.878" v="62" actId="21"/>
          <ac:picMkLst>
            <pc:docMk/>
            <pc:sldMk cId="1897851746" sldId="259"/>
            <ac:picMk id="2050" creationId="{4E8E4165-3837-11F2-4E2B-C0EE733F8F8A}"/>
          </ac:picMkLst>
        </pc:picChg>
      </pc:sldChg>
      <pc:sldChg chg="addSp delSp modSp new mod modNotesTx">
        <pc:chgData name="Rupa Ahluwalia" userId="3dee6ed49dd0ae0c" providerId="LiveId" clId="{A0520ED9-67B0-4DFF-92A6-2DF43BA580D3}" dt="2022-08-15T20:01:52.398" v="2879" actId="20577"/>
        <pc:sldMkLst>
          <pc:docMk/>
          <pc:sldMk cId="640425360" sldId="260"/>
        </pc:sldMkLst>
        <pc:spChg chg="mod">
          <ac:chgData name="Rupa Ahluwalia" userId="3dee6ed49dd0ae0c" providerId="LiveId" clId="{A0520ED9-67B0-4DFF-92A6-2DF43BA580D3}" dt="2022-08-15T20:01:08.806" v="2805" actId="20577"/>
          <ac:spMkLst>
            <pc:docMk/>
            <pc:sldMk cId="640425360" sldId="260"/>
            <ac:spMk id="2" creationId="{7403F74D-1C8A-6853-5A50-37FADB32FECA}"/>
          </ac:spMkLst>
        </pc:spChg>
        <pc:spChg chg="del">
          <ac:chgData name="Rupa Ahluwalia" userId="3dee6ed49dd0ae0c" providerId="LiveId" clId="{A0520ED9-67B0-4DFF-92A6-2DF43BA580D3}" dt="2022-08-03T20:58:48.989" v="45"/>
          <ac:spMkLst>
            <pc:docMk/>
            <pc:sldMk cId="640425360" sldId="260"/>
            <ac:spMk id="3" creationId="{A3FA0628-9681-3BA4-6EB2-E383D73A3BD1}"/>
          </ac:spMkLst>
        </pc:spChg>
        <pc:graphicFrameChg chg="add mod modGraphic">
          <ac:chgData name="Rupa Ahluwalia" userId="3dee6ed49dd0ae0c" providerId="LiveId" clId="{A0520ED9-67B0-4DFF-92A6-2DF43BA580D3}" dt="2022-08-04T20:17:38.067" v="2139" actId="20577"/>
          <ac:graphicFrameMkLst>
            <pc:docMk/>
            <pc:sldMk cId="640425360" sldId="260"/>
            <ac:graphicFrameMk id="4" creationId="{02432924-6C6F-98F6-042F-4C0CB8F2F4C2}"/>
          </ac:graphicFrameMkLst>
        </pc:graphicFrameChg>
      </pc:sldChg>
      <pc:sldChg chg="addSp delSp modSp new mod modNotesTx">
        <pc:chgData name="Rupa Ahluwalia" userId="3dee6ed49dd0ae0c" providerId="LiveId" clId="{A0520ED9-67B0-4DFF-92A6-2DF43BA580D3}" dt="2022-08-03T21:16:30.850" v="606" actId="20577"/>
        <pc:sldMkLst>
          <pc:docMk/>
          <pc:sldMk cId="151037209" sldId="261"/>
        </pc:sldMkLst>
        <pc:spChg chg="mod">
          <ac:chgData name="Rupa Ahluwalia" userId="3dee6ed49dd0ae0c" providerId="LiveId" clId="{A0520ED9-67B0-4DFF-92A6-2DF43BA580D3}" dt="2022-08-03T21:16:30.850" v="606" actId="20577"/>
          <ac:spMkLst>
            <pc:docMk/>
            <pc:sldMk cId="151037209" sldId="261"/>
            <ac:spMk id="2" creationId="{2A042910-C65F-C624-0FA6-61636882E0A9}"/>
          </ac:spMkLst>
        </pc:spChg>
        <pc:spChg chg="del">
          <ac:chgData name="Rupa Ahluwalia" userId="3dee6ed49dd0ae0c" providerId="LiveId" clId="{A0520ED9-67B0-4DFF-92A6-2DF43BA580D3}" dt="2022-08-03T21:07:01.732" v="331" actId="478"/>
          <ac:spMkLst>
            <pc:docMk/>
            <pc:sldMk cId="151037209" sldId="261"/>
            <ac:spMk id="3" creationId="{1FE7DFEC-0BC9-F254-6271-64B8F8A5D7CF}"/>
          </ac:spMkLst>
        </pc:spChg>
        <pc:picChg chg="add mod">
          <ac:chgData name="Rupa Ahluwalia" userId="3dee6ed49dd0ae0c" providerId="LiveId" clId="{A0520ED9-67B0-4DFF-92A6-2DF43BA580D3}" dt="2022-08-03T21:15:28.216" v="577" actId="1076"/>
          <ac:picMkLst>
            <pc:docMk/>
            <pc:sldMk cId="151037209" sldId="261"/>
            <ac:picMk id="4" creationId="{CB9E9D2E-07CB-4C43-402E-7552B4210F3F}"/>
          </ac:picMkLst>
        </pc:picChg>
        <pc:picChg chg="add mod">
          <ac:chgData name="Rupa Ahluwalia" userId="3dee6ed49dd0ae0c" providerId="LiveId" clId="{A0520ED9-67B0-4DFF-92A6-2DF43BA580D3}" dt="2022-08-03T21:12:20.029" v="511" actId="1076"/>
          <ac:picMkLst>
            <pc:docMk/>
            <pc:sldMk cId="151037209" sldId="261"/>
            <ac:picMk id="6" creationId="{FF2339CF-E106-0178-63FD-9A4295676B9E}"/>
          </ac:picMkLst>
        </pc:picChg>
      </pc:sldChg>
      <pc:sldChg chg="addSp modSp new mod modNotesTx">
        <pc:chgData name="Rupa Ahluwalia" userId="3dee6ed49dd0ae0c" providerId="LiveId" clId="{A0520ED9-67B0-4DFF-92A6-2DF43BA580D3}" dt="2022-08-15T19:54:43.885" v="2800" actId="1076"/>
        <pc:sldMkLst>
          <pc:docMk/>
          <pc:sldMk cId="126953694" sldId="262"/>
        </pc:sldMkLst>
        <pc:spChg chg="mod">
          <ac:chgData name="Rupa Ahluwalia" userId="3dee6ed49dd0ae0c" providerId="LiveId" clId="{A0520ED9-67B0-4DFF-92A6-2DF43BA580D3}" dt="2022-08-03T21:28:41.165" v="1115" actId="255"/>
          <ac:spMkLst>
            <pc:docMk/>
            <pc:sldMk cId="126953694" sldId="262"/>
            <ac:spMk id="2" creationId="{12B1749D-9978-97C5-688F-F67E0070AE9B}"/>
          </ac:spMkLst>
        </pc:spChg>
        <pc:spChg chg="mod">
          <ac:chgData name="Rupa Ahluwalia" userId="3dee6ed49dd0ae0c" providerId="LiveId" clId="{A0520ED9-67B0-4DFF-92A6-2DF43BA580D3}" dt="2022-08-03T21:05:39.584" v="329" actId="20577"/>
          <ac:spMkLst>
            <pc:docMk/>
            <pc:sldMk cId="126953694" sldId="262"/>
            <ac:spMk id="3" creationId="{3EC6D299-BE20-1017-3183-9371C7976B58}"/>
          </ac:spMkLst>
        </pc:spChg>
        <pc:spChg chg="add mod">
          <ac:chgData name="Rupa Ahluwalia" userId="3dee6ed49dd0ae0c" providerId="LiveId" clId="{A0520ED9-67B0-4DFF-92A6-2DF43BA580D3}" dt="2022-08-15T19:54:43.885" v="2800" actId="1076"/>
          <ac:spMkLst>
            <pc:docMk/>
            <pc:sldMk cId="126953694" sldId="262"/>
            <ac:spMk id="4" creationId="{4B8F2D6A-5798-E722-237A-D99ED7A34B19}"/>
          </ac:spMkLst>
        </pc:spChg>
      </pc:sldChg>
      <pc:sldChg chg="delSp modSp new mod modNotesTx">
        <pc:chgData name="Rupa Ahluwalia" userId="3dee6ed49dd0ae0c" providerId="LiveId" clId="{A0520ED9-67B0-4DFF-92A6-2DF43BA580D3}" dt="2022-08-15T19:48:52.618" v="2797" actId="20577"/>
        <pc:sldMkLst>
          <pc:docMk/>
          <pc:sldMk cId="9173475" sldId="263"/>
        </pc:sldMkLst>
        <pc:spChg chg="mod">
          <ac:chgData name="Rupa Ahluwalia" userId="3dee6ed49dd0ae0c" providerId="LiveId" clId="{A0520ED9-67B0-4DFF-92A6-2DF43BA580D3}" dt="2022-08-04T20:16:54.255" v="2125" actId="20577"/>
          <ac:spMkLst>
            <pc:docMk/>
            <pc:sldMk cId="9173475" sldId="263"/>
            <ac:spMk id="2" creationId="{BF8CEEE2-3942-2AF0-A8CF-FA4A253EFAED}"/>
          </ac:spMkLst>
        </pc:spChg>
        <pc:spChg chg="del">
          <ac:chgData name="Rupa Ahluwalia" userId="3dee6ed49dd0ae0c" providerId="LiveId" clId="{A0520ED9-67B0-4DFF-92A6-2DF43BA580D3}" dt="2022-08-03T21:09:25.618" v="400" actId="478"/>
          <ac:spMkLst>
            <pc:docMk/>
            <pc:sldMk cId="9173475" sldId="263"/>
            <ac:spMk id="3" creationId="{DD697A24-BC74-BCCD-3655-97D46A41C8F4}"/>
          </ac:spMkLst>
        </pc:spChg>
      </pc:sldChg>
      <pc:sldChg chg="addSp delSp modSp new mod">
        <pc:chgData name="Rupa Ahluwalia" userId="3dee6ed49dd0ae0c" providerId="LiveId" clId="{A0520ED9-67B0-4DFF-92A6-2DF43BA580D3}" dt="2022-08-15T20:23:51.186" v="2883" actId="2711"/>
        <pc:sldMkLst>
          <pc:docMk/>
          <pc:sldMk cId="1608445779" sldId="264"/>
        </pc:sldMkLst>
        <pc:spChg chg="mod">
          <ac:chgData name="Rupa Ahluwalia" userId="3dee6ed49dd0ae0c" providerId="LiveId" clId="{A0520ED9-67B0-4DFF-92A6-2DF43BA580D3}" dt="2022-08-15T20:23:51.186" v="2883" actId="2711"/>
          <ac:spMkLst>
            <pc:docMk/>
            <pc:sldMk cId="1608445779" sldId="264"/>
            <ac:spMk id="2" creationId="{D383666A-B5E4-6164-C289-239FFF284EF6}"/>
          </ac:spMkLst>
        </pc:spChg>
        <pc:spChg chg="del">
          <ac:chgData name="Rupa Ahluwalia" userId="3dee6ed49dd0ae0c" providerId="LiveId" clId="{A0520ED9-67B0-4DFF-92A6-2DF43BA580D3}" dt="2022-08-03T21:21:32.188" v="743" actId="931"/>
          <ac:spMkLst>
            <pc:docMk/>
            <pc:sldMk cId="1608445779" sldId="264"/>
            <ac:spMk id="3" creationId="{BAAC763F-85ED-7843-5938-E887346D4434}"/>
          </ac:spMkLst>
        </pc:spChg>
        <pc:spChg chg="add mod">
          <ac:chgData name="Rupa Ahluwalia" userId="3dee6ed49dd0ae0c" providerId="LiveId" clId="{A0520ED9-67B0-4DFF-92A6-2DF43BA580D3}" dt="2022-08-04T20:54:14.575" v="2733" actId="20577"/>
          <ac:spMkLst>
            <pc:docMk/>
            <pc:sldMk cId="1608445779" sldId="264"/>
            <ac:spMk id="4" creationId="{625A6D97-BAE7-0771-2566-0EB560382BA3}"/>
          </ac:spMkLst>
        </pc:spChg>
        <pc:picChg chg="add mod">
          <ac:chgData name="Rupa Ahluwalia" userId="3dee6ed49dd0ae0c" providerId="LiveId" clId="{A0520ED9-67B0-4DFF-92A6-2DF43BA580D3}" dt="2022-08-03T21:52:56.692" v="2045" actId="1076"/>
          <ac:picMkLst>
            <pc:docMk/>
            <pc:sldMk cId="1608445779" sldId="264"/>
            <ac:picMk id="6" creationId="{FAD79915-6FD9-F339-0FC0-EBA48BA801C0}"/>
          </ac:picMkLst>
        </pc:picChg>
      </pc:sldChg>
      <pc:sldChg chg="modSp new mod">
        <pc:chgData name="Rupa Ahluwalia" userId="3dee6ed49dd0ae0c" providerId="LiveId" clId="{A0520ED9-67B0-4DFF-92A6-2DF43BA580D3}" dt="2022-08-04T20:21:38.564" v="2313" actId="27636"/>
        <pc:sldMkLst>
          <pc:docMk/>
          <pc:sldMk cId="3493951466" sldId="265"/>
        </pc:sldMkLst>
        <pc:spChg chg="mod">
          <ac:chgData name="Rupa Ahluwalia" userId="3dee6ed49dd0ae0c" providerId="LiveId" clId="{A0520ED9-67B0-4DFF-92A6-2DF43BA580D3}" dt="2022-08-03T21:47:37.001" v="2043" actId="20577"/>
          <ac:spMkLst>
            <pc:docMk/>
            <pc:sldMk cId="3493951466" sldId="265"/>
            <ac:spMk id="2" creationId="{44BBD407-4E01-A571-B236-3AF00C5750D0}"/>
          </ac:spMkLst>
        </pc:spChg>
        <pc:spChg chg="mod">
          <ac:chgData name="Rupa Ahluwalia" userId="3dee6ed49dd0ae0c" providerId="LiveId" clId="{A0520ED9-67B0-4DFF-92A6-2DF43BA580D3}" dt="2022-08-04T20:21:38.564" v="2313" actId="27636"/>
          <ac:spMkLst>
            <pc:docMk/>
            <pc:sldMk cId="3493951466" sldId="265"/>
            <ac:spMk id="3" creationId="{0AEB971D-AAA0-DE06-C2DF-DA682AE4219F}"/>
          </ac:spMkLst>
        </pc:spChg>
      </pc:sldChg>
      <pc:sldChg chg="addSp delSp modSp new mod modNotesTx">
        <pc:chgData name="Rupa Ahluwalia" userId="3dee6ed49dd0ae0c" providerId="LiveId" clId="{A0520ED9-67B0-4DFF-92A6-2DF43BA580D3}" dt="2022-08-04T20:43:54.478" v="2706" actId="20577"/>
        <pc:sldMkLst>
          <pc:docMk/>
          <pc:sldMk cId="3831380172" sldId="266"/>
        </pc:sldMkLst>
        <pc:spChg chg="mod">
          <ac:chgData name="Rupa Ahluwalia" userId="3dee6ed49dd0ae0c" providerId="LiveId" clId="{A0520ED9-67B0-4DFF-92A6-2DF43BA580D3}" dt="2022-08-04T20:26:26.083" v="2390" actId="14100"/>
          <ac:spMkLst>
            <pc:docMk/>
            <pc:sldMk cId="3831380172" sldId="266"/>
            <ac:spMk id="2" creationId="{5EFBAE62-5723-ECB2-EE44-85E16EEF02C5}"/>
          </ac:spMkLst>
        </pc:spChg>
        <pc:spChg chg="del">
          <ac:chgData name="Rupa Ahluwalia" userId="3dee6ed49dd0ae0c" providerId="LiveId" clId="{A0520ED9-67B0-4DFF-92A6-2DF43BA580D3}" dt="2022-08-04T20:25:42.983" v="2314" actId="931"/>
          <ac:spMkLst>
            <pc:docMk/>
            <pc:sldMk cId="3831380172" sldId="266"/>
            <ac:spMk id="3" creationId="{357440C5-E3FE-15E7-41EF-A59E6CCFAC1F}"/>
          </ac:spMkLst>
        </pc:spChg>
        <pc:picChg chg="add mod">
          <ac:chgData name="Rupa Ahluwalia" userId="3dee6ed49dd0ae0c" providerId="LiveId" clId="{A0520ED9-67B0-4DFF-92A6-2DF43BA580D3}" dt="2022-08-04T20:26:23.513" v="2389" actId="1076"/>
          <ac:picMkLst>
            <pc:docMk/>
            <pc:sldMk cId="3831380172" sldId="266"/>
            <ac:picMk id="5" creationId="{4901933B-272B-9556-7938-C275C7CBB091}"/>
          </ac:picMkLst>
        </pc:picChg>
      </pc:sldChg>
      <pc:sldChg chg="delSp modSp new mod modNotesTx">
        <pc:chgData name="Rupa Ahluwalia" userId="3dee6ed49dd0ae0c" providerId="LiveId" clId="{A0520ED9-67B0-4DFF-92A6-2DF43BA580D3}" dt="2022-08-14T21:36:33.442" v="2794" actId="20577"/>
        <pc:sldMkLst>
          <pc:docMk/>
          <pc:sldMk cId="4135865777" sldId="267"/>
        </pc:sldMkLst>
        <pc:spChg chg="mod">
          <ac:chgData name="Rupa Ahluwalia" userId="3dee6ed49dd0ae0c" providerId="LiveId" clId="{A0520ED9-67B0-4DFF-92A6-2DF43BA580D3}" dt="2022-08-14T21:36:33.442" v="2794" actId="20577"/>
          <ac:spMkLst>
            <pc:docMk/>
            <pc:sldMk cId="4135865777" sldId="267"/>
            <ac:spMk id="2" creationId="{4C81EF93-C0BC-AC15-59F8-0642B799BCD6}"/>
          </ac:spMkLst>
        </pc:spChg>
        <pc:spChg chg="del">
          <ac:chgData name="Rupa Ahluwalia" userId="3dee6ed49dd0ae0c" providerId="LiveId" clId="{A0520ED9-67B0-4DFF-92A6-2DF43BA580D3}" dt="2022-08-04T20:30:50.092" v="2530" actId="478"/>
          <ac:spMkLst>
            <pc:docMk/>
            <pc:sldMk cId="4135865777" sldId="267"/>
            <ac:spMk id="3" creationId="{947511D4-6AD8-EEAB-9364-CEAE7313FF94}"/>
          </ac:spMkLst>
        </pc:spChg>
      </pc:sldChg>
      <pc:sldMasterChg chg="modSldLayout">
        <pc:chgData name="Rupa Ahluwalia" userId="3dee6ed49dd0ae0c" providerId="LiveId" clId="{A0520ED9-67B0-4DFF-92A6-2DF43BA580D3}" dt="2022-08-03T21:06:48.874" v="330" actId="166"/>
        <pc:sldMasterMkLst>
          <pc:docMk/>
          <pc:sldMasterMk cId="2970988058" sldId="2147483648"/>
        </pc:sldMasterMkLst>
        <pc:sldLayoutChg chg="modSp mod">
          <pc:chgData name="Rupa Ahluwalia" userId="3dee6ed49dd0ae0c" providerId="LiveId" clId="{A0520ED9-67B0-4DFF-92A6-2DF43BA580D3}" dt="2022-08-03T21:06:48.874" v="330" actId="166"/>
          <pc:sldLayoutMkLst>
            <pc:docMk/>
            <pc:sldMasterMk cId="2970988058" sldId="2147483648"/>
            <pc:sldLayoutMk cId="2653680811" sldId="2147483649"/>
          </pc:sldLayoutMkLst>
          <pc:spChg chg="ord">
            <ac:chgData name="Rupa Ahluwalia" userId="3dee6ed49dd0ae0c" providerId="LiveId" clId="{A0520ED9-67B0-4DFF-92A6-2DF43BA580D3}" dt="2022-08-03T21:06:48.874" v="330" actId="166"/>
            <ac:spMkLst>
              <pc:docMk/>
              <pc:sldMasterMk cId="2970988058" sldId="2147483648"/>
              <pc:sldLayoutMk cId="2653680811" sldId="2147483649"/>
              <ac:spMk id="5" creationId="{AE16A6B1-F142-BADB-D3B4-EAA0A34669F4}"/>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6A3EB0-D810-4DA1-9AE3-490037FA8FDE}" type="datetimeFigureOut">
              <a:rPr lang="en-GB" smtClean="0"/>
              <a:t>15/08/2022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7D580-CD70-4E70-B73D-ED4414B86A6E}" type="slidenum">
              <a:rPr lang="en-GB" smtClean="0"/>
              <a:t>‹#›</a:t>
            </a:fld>
            <a:endParaRPr lang="en-GB"/>
          </a:p>
        </p:txBody>
      </p:sp>
    </p:spTree>
    <p:extLst>
      <p:ext uri="{BB962C8B-B14F-4D97-AF65-F5344CB8AC3E}">
        <p14:creationId xmlns:p14="http://schemas.microsoft.com/office/powerpoint/2010/main" val="2362120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000000"/>
                </a:solidFill>
                <a:effectLst/>
                <a:latin typeface="DiaRegular"/>
              </a:rPr>
              <a:t>Two theatre designers, Eleanor and Laura, created a live drawing inspired by theatre maker Edith Craig, that celebrates all the incredible achievements of women past and present.</a:t>
            </a:r>
          </a:p>
          <a:p>
            <a:r>
              <a:rPr lang="en-GB" b="0" i="1" dirty="0">
                <a:solidFill>
                  <a:srgbClr val="000000"/>
                </a:solidFill>
                <a:effectLst/>
                <a:latin typeface="DiaRegular"/>
              </a:rPr>
              <a:t>Pageant on Paper</a:t>
            </a:r>
            <a:r>
              <a:rPr lang="en-GB" b="0" i="0" dirty="0">
                <a:solidFill>
                  <a:srgbClr val="000000"/>
                </a:solidFill>
                <a:effectLst/>
                <a:latin typeface="DiaRegular"/>
              </a:rPr>
              <a:t> is a piece of re-remembering.</a:t>
            </a:r>
          </a:p>
          <a:p>
            <a:endParaRPr lang="en-GB" b="0" i="0" dirty="0">
              <a:solidFill>
                <a:srgbClr val="000000"/>
              </a:solidFill>
              <a:effectLst/>
              <a:latin typeface="DiaRegular"/>
            </a:endParaRPr>
          </a:p>
          <a:p>
            <a:r>
              <a:rPr lang="en-GB" b="0" i="0" dirty="0">
                <a:solidFill>
                  <a:srgbClr val="000000"/>
                </a:solidFill>
                <a:effectLst/>
                <a:latin typeface="DiaRegular"/>
              </a:rPr>
              <a:t>It is this </a:t>
            </a:r>
            <a:r>
              <a:rPr lang="en-GB" dirty="0"/>
              <a:t>hand drawn piece of artwork over many years (by many different people via arts festivals) that these lessons are inspired by.</a:t>
            </a:r>
            <a:endParaRPr lang="en-GB" b="0" i="0" dirty="0">
              <a:solidFill>
                <a:srgbClr val="000000"/>
              </a:solidFill>
              <a:effectLst/>
              <a:latin typeface="DiaRegular"/>
            </a:endParaRPr>
          </a:p>
          <a:p>
            <a:endParaRPr lang="en-GB" b="0" i="0" dirty="0">
              <a:solidFill>
                <a:srgbClr val="000000"/>
              </a:solidFill>
              <a:effectLst/>
              <a:latin typeface="DiaRegular"/>
            </a:endParaRPr>
          </a:p>
          <a:p>
            <a:r>
              <a:rPr lang="en-GB" dirty="0"/>
              <a:t>https://nottinghamcontemporary.org/whats-on/pageant-on-paper/</a:t>
            </a:r>
          </a:p>
        </p:txBody>
      </p:sp>
      <p:sp>
        <p:nvSpPr>
          <p:cNvPr id="4" name="Slide Number Placeholder 3"/>
          <p:cNvSpPr>
            <a:spLocks noGrp="1"/>
          </p:cNvSpPr>
          <p:nvPr>
            <p:ph type="sldNum" sz="quarter" idx="5"/>
          </p:nvPr>
        </p:nvSpPr>
        <p:spPr/>
        <p:txBody>
          <a:bodyPr/>
          <a:lstStyle/>
          <a:p>
            <a:fld id="{33D7D580-CD70-4E70-B73D-ED4414B86A6E}" type="slidenum">
              <a:rPr lang="en-GB" smtClean="0"/>
              <a:t>5</a:t>
            </a:fld>
            <a:endParaRPr lang="en-GB"/>
          </a:p>
        </p:txBody>
      </p:sp>
    </p:spTree>
    <p:extLst>
      <p:ext uri="{BB962C8B-B14F-4D97-AF65-F5344CB8AC3E}">
        <p14:creationId xmlns:p14="http://schemas.microsoft.com/office/powerpoint/2010/main" val="3213169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Don’t forget to add name at the top!</a:t>
            </a:r>
          </a:p>
        </p:txBody>
      </p:sp>
      <p:sp>
        <p:nvSpPr>
          <p:cNvPr id="4" name="Slide Number Placeholder 3"/>
          <p:cNvSpPr>
            <a:spLocks noGrp="1"/>
          </p:cNvSpPr>
          <p:nvPr>
            <p:ph type="sldNum" sz="quarter" idx="5"/>
          </p:nvPr>
        </p:nvSpPr>
        <p:spPr/>
        <p:txBody>
          <a:bodyPr/>
          <a:lstStyle/>
          <a:p>
            <a:fld id="{33D7D580-CD70-4E70-B73D-ED4414B86A6E}" type="slidenum">
              <a:rPr lang="en-GB" smtClean="0"/>
              <a:t>6</a:t>
            </a:fld>
            <a:endParaRPr lang="en-GB"/>
          </a:p>
        </p:txBody>
      </p:sp>
    </p:spTree>
    <p:extLst>
      <p:ext uri="{BB962C8B-B14F-4D97-AF65-F5344CB8AC3E}">
        <p14:creationId xmlns:p14="http://schemas.microsoft.com/office/powerpoint/2010/main" val="43695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Play hyperlinked clip from 7.20 minutes to 9.05minutes</a:t>
            </a:r>
          </a:p>
          <a:p>
            <a:endParaRPr lang="en-GB" dirty="0"/>
          </a:p>
        </p:txBody>
      </p:sp>
      <p:sp>
        <p:nvSpPr>
          <p:cNvPr id="4" name="Slide Number Placeholder 3"/>
          <p:cNvSpPr>
            <a:spLocks noGrp="1"/>
          </p:cNvSpPr>
          <p:nvPr>
            <p:ph type="sldNum" sz="quarter" idx="5"/>
          </p:nvPr>
        </p:nvSpPr>
        <p:spPr/>
        <p:txBody>
          <a:bodyPr/>
          <a:lstStyle/>
          <a:p>
            <a:fld id="{33D7D580-CD70-4E70-B73D-ED4414B86A6E}" type="slidenum">
              <a:rPr lang="en-GB" smtClean="0"/>
              <a:t>7</a:t>
            </a:fld>
            <a:endParaRPr lang="en-GB"/>
          </a:p>
        </p:txBody>
      </p:sp>
    </p:spTree>
    <p:extLst>
      <p:ext uri="{BB962C8B-B14F-4D97-AF65-F5344CB8AC3E}">
        <p14:creationId xmlns:p14="http://schemas.microsoft.com/office/powerpoint/2010/main" val="118786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allocate groups according to ability/who may need more support. </a:t>
            </a:r>
          </a:p>
          <a:p>
            <a:r>
              <a:rPr lang="en-GB" dirty="0"/>
              <a:t>Each group to have 4 pupils. </a:t>
            </a:r>
          </a:p>
          <a:p>
            <a:r>
              <a:rPr lang="en-GB" dirty="0"/>
              <a:t>Of course adapt accordingly to how many pupils are in your class (these groups are based on a </a:t>
            </a:r>
            <a:r>
              <a:rPr lang="en-GB"/>
              <a:t>full class of 30) </a:t>
            </a:r>
            <a:endParaRPr lang="en-GB" dirty="0"/>
          </a:p>
        </p:txBody>
      </p:sp>
      <p:sp>
        <p:nvSpPr>
          <p:cNvPr id="4" name="Slide Number Placeholder 3"/>
          <p:cNvSpPr>
            <a:spLocks noGrp="1"/>
          </p:cNvSpPr>
          <p:nvPr>
            <p:ph type="sldNum" sz="quarter" idx="5"/>
          </p:nvPr>
        </p:nvSpPr>
        <p:spPr/>
        <p:txBody>
          <a:bodyPr/>
          <a:lstStyle/>
          <a:p>
            <a:fld id="{33D7D580-CD70-4E70-B73D-ED4414B86A6E}" type="slidenum">
              <a:rPr lang="en-GB" smtClean="0"/>
              <a:t>8</a:t>
            </a:fld>
            <a:endParaRPr lang="en-GB"/>
          </a:p>
        </p:txBody>
      </p:sp>
    </p:spTree>
    <p:extLst>
      <p:ext uri="{BB962C8B-B14F-4D97-AF65-F5344CB8AC3E}">
        <p14:creationId xmlns:p14="http://schemas.microsoft.com/office/powerpoint/2010/main" val="47172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teacher and pupil feels happy to  - recording short segments of this would be good. </a:t>
            </a:r>
          </a:p>
        </p:txBody>
      </p:sp>
      <p:sp>
        <p:nvSpPr>
          <p:cNvPr id="4" name="Slide Number Placeholder 3"/>
          <p:cNvSpPr>
            <a:spLocks noGrp="1"/>
          </p:cNvSpPr>
          <p:nvPr>
            <p:ph type="sldNum" sz="quarter" idx="5"/>
          </p:nvPr>
        </p:nvSpPr>
        <p:spPr/>
        <p:txBody>
          <a:bodyPr/>
          <a:lstStyle/>
          <a:p>
            <a:fld id="{33D7D580-CD70-4E70-B73D-ED4414B86A6E}" type="slidenum">
              <a:rPr lang="en-GB" smtClean="0"/>
              <a:t>10</a:t>
            </a:fld>
            <a:endParaRPr lang="en-GB"/>
          </a:p>
        </p:txBody>
      </p:sp>
    </p:spTree>
    <p:extLst>
      <p:ext uri="{BB962C8B-B14F-4D97-AF65-F5344CB8AC3E}">
        <p14:creationId xmlns:p14="http://schemas.microsoft.com/office/powerpoint/2010/main" val="24675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Plenary – in English books</a:t>
            </a:r>
          </a:p>
        </p:txBody>
      </p:sp>
      <p:sp>
        <p:nvSpPr>
          <p:cNvPr id="4" name="Slide Number Placeholder 3"/>
          <p:cNvSpPr>
            <a:spLocks noGrp="1"/>
          </p:cNvSpPr>
          <p:nvPr>
            <p:ph type="sldNum" sz="quarter" idx="5"/>
          </p:nvPr>
        </p:nvSpPr>
        <p:spPr/>
        <p:txBody>
          <a:bodyPr/>
          <a:lstStyle/>
          <a:p>
            <a:fld id="{33D7D580-CD70-4E70-B73D-ED4414B86A6E}" type="slidenum">
              <a:rPr lang="en-GB" smtClean="0"/>
              <a:t>11</a:t>
            </a:fld>
            <a:endParaRPr lang="en-GB"/>
          </a:p>
        </p:txBody>
      </p:sp>
    </p:spTree>
    <p:extLst>
      <p:ext uri="{BB962C8B-B14F-4D97-AF65-F5344CB8AC3E}">
        <p14:creationId xmlns:p14="http://schemas.microsoft.com/office/powerpoint/2010/main" val="2437026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EF9C7-25E7-E2D1-6820-626E45C5ABF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96888861-49FF-4458-CB02-F8DFC6BFCC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C023ABA3-BE2E-8CD0-08F1-645594970395}"/>
              </a:ext>
            </a:extLst>
          </p:cNvPr>
          <p:cNvSpPr>
            <a:spLocks noGrp="1"/>
          </p:cNvSpPr>
          <p:nvPr>
            <p:ph type="dt" sz="half" idx="10"/>
          </p:nvPr>
        </p:nvSpPr>
        <p:spPr/>
        <p:txBody>
          <a:bodyPr/>
          <a:lstStyle/>
          <a:p>
            <a:fld id="{17E425C9-AEC9-40B1-9107-CBA88DA10B87}" type="datetimeFigureOut">
              <a:rPr lang="en-GB" smtClean="0"/>
              <a:t>15/08/2022</a:t>
            </a:fld>
            <a:endParaRPr lang="en-GB" dirty="0"/>
          </a:p>
        </p:txBody>
      </p:sp>
      <p:sp>
        <p:nvSpPr>
          <p:cNvPr id="6" name="Slide Number Placeholder 5">
            <a:extLst>
              <a:ext uri="{FF2B5EF4-FFF2-40B4-BE49-F238E27FC236}">
                <a16:creationId xmlns:a16="http://schemas.microsoft.com/office/drawing/2014/main" id="{18A4DA24-E4E0-75A2-9E77-5E9639620DF6}"/>
              </a:ext>
            </a:extLst>
          </p:cNvPr>
          <p:cNvSpPr>
            <a:spLocks noGrp="1"/>
          </p:cNvSpPr>
          <p:nvPr>
            <p:ph type="sldNum" sz="quarter" idx="12"/>
          </p:nvPr>
        </p:nvSpPr>
        <p:spPr/>
        <p:txBody>
          <a:bodyPr/>
          <a:lstStyle/>
          <a:p>
            <a:fld id="{50587944-8971-420A-BE67-32B8A022618B}" type="slidenum">
              <a:rPr lang="en-GB" smtClean="0"/>
              <a:t>‹#›</a:t>
            </a:fld>
            <a:endParaRPr lang="en-GB"/>
          </a:p>
        </p:txBody>
      </p:sp>
      <p:sp>
        <p:nvSpPr>
          <p:cNvPr id="5" name="Footer Placeholder 4">
            <a:extLst>
              <a:ext uri="{FF2B5EF4-FFF2-40B4-BE49-F238E27FC236}">
                <a16:creationId xmlns:a16="http://schemas.microsoft.com/office/drawing/2014/main" id="{AE16A6B1-F142-BADB-D3B4-EAA0A34669F4}"/>
              </a:ext>
            </a:extLst>
          </p:cNvPr>
          <p:cNvSpPr>
            <a:spLocks noGrp="1"/>
          </p:cNvSpPr>
          <p:nvPr>
            <p:ph type="ftr" sz="quarter" idx="11"/>
          </p:nvPr>
        </p:nvSpPr>
        <p:spPr/>
        <p:txBody>
          <a:bodyPr/>
          <a:lstStyle/>
          <a:p>
            <a:r>
              <a:rPr lang="en-GB" dirty="0"/>
              <a:t>School’s pack produced by RSA Discovery </a:t>
            </a:r>
          </a:p>
        </p:txBody>
      </p:sp>
    </p:spTree>
    <p:extLst>
      <p:ext uri="{BB962C8B-B14F-4D97-AF65-F5344CB8AC3E}">
        <p14:creationId xmlns:p14="http://schemas.microsoft.com/office/powerpoint/2010/main" val="2653680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7E058-EE2B-A39A-2AE4-7FA58EBCA56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3D5E47-1496-5008-B7E8-CFF3A928703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D2FAF1-FF5E-B64F-E027-7F08E78C7FCB}"/>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5" name="Footer Placeholder 4">
            <a:extLst>
              <a:ext uri="{FF2B5EF4-FFF2-40B4-BE49-F238E27FC236}">
                <a16:creationId xmlns:a16="http://schemas.microsoft.com/office/drawing/2014/main" id="{705A4176-A4BE-BC44-F849-B447F15353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7356F7B-E60E-F4B1-A0D4-896091935931}"/>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4065260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0F0054-4E23-E79E-6537-B56580AA62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17AE5B-96C5-E260-4A61-7EA86F454A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B4900C-668E-8BA6-880A-D842134E841A}"/>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5" name="Footer Placeholder 4">
            <a:extLst>
              <a:ext uri="{FF2B5EF4-FFF2-40B4-BE49-F238E27FC236}">
                <a16:creationId xmlns:a16="http://schemas.microsoft.com/office/drawing/2014/main" id="{01DC196A-4C1F-01AF-EB5A-12BDC997BE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6AE92E-655E-9D80-C3FE-3C61F2407850}"/>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3060808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A0CFC-B462-ECB0-0DA2-B4EB6C44F20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5F7A87C-4C6D-5C31-3194-3152491D93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80EB3FA-27A8-7267-FD5B-BF5DAE3D7BC2}"/>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5" name="Footer Placeholder 4">
            <a:extLst>
              <a:ext uri="{FF2B5EF4-FFF2-40B4-BE49-F238E27FC236}">
                <a16:creationId xmlns:a16="http://schemas.microsoft.com/office/drawing/2014/main" id="{E4C921CF-FF39-1023-DB60-EC89A835C9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D1CD52-58B4-45F2-616B-6026697CAE23}"/>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984450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60C86-7AD0-AD4D-DD78-15AA497B4B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D04D904-CDD7-D8CE-46E5-3C7EFACD5B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FA19DE-C637-6ED5-9078-379108BB4A7C}"/>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5" name="Footer Placeholder 4">
            <a:extLst>
              <a:ext uri="{FF2B5EF4-FFF2-40B4-BE49-F238E27FC236}">
                <a16:creationId xmlns:a16="http://schemas.microsoft.com/office/drawing/2014/main" id="{38FB2FDD-DC47-33F5-D8F6-D1A7100DC4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25158A6-FAEE-541C-F7C5-4C8CBA99C324}"/>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1366435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F4C4D-7828-BB0D-1665-379ACA43B8C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C198A49-F6A8-1443-26A0-22068BD52B1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9791A70-1D89-405C-83E8-385A353341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EB15D98-AC26-473A-E780-8A86262CCFBA}"/>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6" name="Footer Placeholder 5">
            <a:extLst>
              <a:ext uri="{FF2B5EF4-FFF2-40B4-BE49-F238E27FC236}">
                <a16:creationId xmlns:a16="http://schemas.microsoft.com/office/drawing/2014/main" id="{E8DAAB95-7FDF-020A-3747-A74CB331615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AA5B43C-4107-D38D-6B2B-3AEFBECB935D}"/>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418272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5E78A-850F-104C-AC79-B71304145DF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0C46BC3-56FB-C132-9139-AAC6C33D95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1F6347-55F2-2380-6B6B-0E9F9EC42F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7C19A6A-6BE6-7146-9ABD-2540CFB3CA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2EF49D-317D-FFDA-0D41-2B7BAAD27C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F0D3AFB-6872-0E13-5E41-F5FE5E81AE39}"/>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8" name="Footer Placeholder 7">
            <a:extLst>
              <a:ext uri="{FF2B5EF4-FFF2-40B4-BE49-F238E27FC236}">
                <a16:creationId xmlns:a16="http://schemas.microsoft.com/office/drawing/2014/main" id="{F96A5841-8B86-3138-6585-0FCD0C4A336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24D6A32-0BBB-ABBB-9173-BCD82B1CB9A6}"/>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1044875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28785-F98B-720C-6A97-39B0E36E16F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C25F668-431A-4EC2-B1C9-6960880C5011}"/>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4" name="Footer Placeholder 3">
            <a:extLst>
              <a:ext uri="{FF2B5EF4-FFF2-40B4-BE49-F238E27FC236}">
                <a16:creationId xmlns:a16="http://schemas.microsoft.com/office/drawing/2014/main" id="{6CA8DE27-82E2-EA42-D174-517A682D559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4B10A5F-2B83-027B-A1F1-CA21F60D88DD}"/>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3933002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96826B-6BDF-0236-784F-6F567BACAC00}"/>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3" name="Footer Placeholder 2">
            <a:extLst>
              <a:ext uri="{FF2B5EF4-FFF2-40B4-BE49-F238E27FC236}">
                <a16:creationId xmlns:a16="http://schemas.microsoft.com/office/drawing/2014/main" id="{ACFADA8F-4F80-2EC9-0BE2-490BE3D0307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52A538F-888F-AA6C-267D-F939AC4BFBC3}"/>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1487390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E80A2-2E9B-D751-2293-EC89B8328E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4250A55-3944-0132-E5A8-BC49D45A64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6F09A40-8A59-6EFB-E421-46AD8EB250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C1E450-BC32-790C-CC8E-0E147A0692F3}"/>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6" name="Footer Placeholder 5">
            <a:extLst>
              <a:ext uri="{FF2B5EF4-FFF2-40B4-BE49-F238E27FC236}">
                <a16:creationId xmlns:a16="http://schemas.microsoft.com/office/drawing/2014/main" id="{B0081907-61D1-8145-405F-5A29DDCEA9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6A98BF-BF45-8647-CC94-F16F7794928E}"/>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3671286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31A26-C8FA-3CAE-41A0-1CAB59414B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CE618B5-3B3C-4CDA-0770-29BE643D99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1C6F68F-1ED8-1ACC-2A0A-F893261195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747303-D03B-0BFF-2371-7829CA23A04F}"/>
              </a:ext>
            </a:extLst>
          </p:cNvPr>
          <p:cNvSpPr>
            <a:spLocks noGrp="1"/>
          </p:cNvSpPr>
          <p:nvPr>
            <p:ph type="dt" sz="half" idx="10"/>
          </p:nvPr>
        </p:nvSpPr>
        <p:spPr/>
        <p:txBody>
          <a:bodyPr/>
          <a:lstStyle/>
          <a:p>
            <a:fld id="{17E425C9-AEC9-40B1-9107-CBA88DA10B87}" type="datetimeFigureOut">
              <a:rPr lang="en-GB" smtClean="0"/>
              <a:t>15/08/2022</a:t>
            </a:fld>
            <a:endParaRPr lang="en-GB"/>
          </a:p>
        </p:txBody>
      </p:sp>
      <p:sp>
        <p:nvSpPr>
          <p:cNvPr id="6" name="Footer Placeholder 5">
            <a:extLst>
              <a:ext uri="{FF2B5EF4-FFF2-40B4-BE49-F238E27FC236}">
                <a16:creationId xmlns:a16="http://schemas.microsoft.com/office/drawing/2014/main" id="{C93F0EFB-CBE0-1B36-2E76-376662AA6BB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4896BF3-7899-1184-5F07-C41E27BF793A}"/>
              </a:ext>
            </a:extLst>
          </p:cNvPr>
          <p:cNvSpPr>
            <a:spLocks noGrp="1"/>
          </p:cNvSpPr>
          <p:nvPr>
            <p:ph type="sldNum" sz="quarter" idx="12"/>
          </p:nvPr>
        </p:nvSpPr>
        <p:spPr/>
        <p:txBody>
          <a:bodyPr/>
          <a:lstStyle/>
          <a:p>
            <a:fld id="{50587944-8971-420A-BE67-32B8A022618B}" type="slidenum">
              <a:rPr lang="en-GB" smtClean="0"/>
              <a:t>‹#›</a:t>
            </a:fld>
            <a:endParaRPr lang="en-GB"/>
          </a:p>
        </p:txBody>
      </p:sp>
    </p:spTree>
    <p:extLst>
      <p:ext uri="{BB962C8B-B14F-4D97-AF65-F5344CB8AC3E}">
        <p14:creationId xmlns:p14="http://schemas.microsoft.com/office/powerpoint/2010/main" val="2369306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FE4BB4-46F1-A82A-F53E-0197EBC984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72B4030-0F8B-8CA5-4BA0-29C00986AB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98528E8-5789-A7B4-03E4-7E5DEB673D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425C9-AEC9-40B1-9107-CBA88DA10B87}" type="datetimeFigureOut">
              <a:rPr lang="en-GB" smtClean="0"/>
              <a:t>15/08/2022</a:t>
            </a:fld>
            <a:endParaRPr lang="en-GB"/>
          </a:p>
        </p:txBody>
      </p:sp>
      <p:sp>
        <p:nvSpPr>
          <p:cNvPr id="5" name="Footer Placeholder 4">
            <a:extLst>
              <a:ext uri="{FF2B5EF4-FFF2-40B4-BE49-F238E27FC236}">
                <a16:creationId xmlns:a16="http://schemas.microsoft.com/office/drawing/2014/main" id="{5BBE1264-AA7E-6741-C8AB-7FC015E90F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4B8510B-A8AF-0E85-AA50-ECA754E62B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87944-8971-420A-BE67-32B8A022618B}" type="slidenum">
              <a:rPr lang="en-GB" smtClean="0"/>
              <a:t>‹#›</a:t>
            </a:fld>
            <a:endParaRPr lang="en-GB"/>
          </a:p>
        </p:txBody>
      </p:sp>
    </p:spTree>
    <p:extLst>
      <p:ext uri="{BB962C8B-B14F-4D97-AF65-F5344CB8AC3E}">
        <p14:creationId xmlns:p14="http://schemas.microsoft.com/office/powerpoint/2010/main" val="2970988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jsJ4wHf9JQ8"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3666A-B5E4-6164-C289-239FFF284EF6}"/>
              </a:ext>
            </a:extLst>
          </p:cNvPr>
          <p:cNvSpPr>
            <a:spLocks noGrp="1"/>
          </p:cNvSpPr>
          <p:nvPr>
            <p:ph type="title"/>
          </p:nvPr>
        </p:nvSpPr>
        <p:spPr>
          <a:xfrm>
            <a:off x="1107937" y="2713521"/>
            <a:ext cx="10515600" cy="1325563"/>
          </a:xfrm>
        </p:spPr>
        <p:txBody>
          <a:bodyPr>
            <a:normAutofit fontScale="90000"/>
          </a:bodyPr>
          <a:lstStyle/>
          <a:p>
            <a:r>
              <a:rPr lang="en-GB" dirty="0"/>
              <a:t>Lesson 1 </a:t>
            </a:r>
            <a:br>
              <a:rPr lang="en-GB" dirty="0"/>
            </a:br>
            <a:br>
              <a:rPr lang="en-GB" sz="2200" dirty="0"/>
            </a:br>
            <a:r>
              <a:rPr lang="en-GB" sz="2200" dirty="0"/>
              <a:t>Year 5 or 6 class</a:t>
            </a:r>
            <a:br>
              <a:rPr lang="en-GB" sz="2200" dirty="0"/>
            </a:br>
            <a:br>
              <a:rPr lang="en-GB" sz="2200" dirty="0"/>
            </a:br>
            <a:r>
              <a:rPr lang="en-GB" sz="4000" dirty="0">
                <a:effectLst/>
                <a:ea typeface="Calibri" panose="020F0502020204030204" pitchFamily="34" charset="0"/>
                <a:cs typeface="Arial" panose="020B0604020202020204" pitchFamily="34" charset="0"/>
              </a:rPr>
              <a:t>We are learning to remember the great women of history who often get forgotten and to be inspired by their work.</a:t>
            </a:r>
            <a:br>
              <a:rPr lang="en-GB" sz="2200" dirty="0">
                <a:effectLst/>
                <a:ea typeface="Calibri" panose="020F0502020204030204" pitchFamily="34" charset="0"/>
                <a:cs typeface="Arial" panose="020B0604020202020204" pitchFamily="34" charset="0"/>
              </a:rPr>
            </a:br>
            <a:br>
              <a:rPr lang="en-GB" sz="2200" dirty="0">
                <a:effectLst/>
                <a:ea typeface="Calibri" panose="020F0502020204030204" pitchFamily="34" charset="0"/>
                <a:cs typeface="Arial" panose="020B0604020202020204" pitchFamily="34" charset="0"/>
              </a:rPr>
            </a:br>
            <a:r>
              <a:rPr lang="en-GB" sz="2200" dirty="0">
                <a:ea typeface="Calibri" panose="020F0502020204030204" pitchFamily="34" charset="0"/>
                <a:cs typeface="Arial" panose="020B0604020202020204" pitchFamily="34" charset="0"/>
              </a:rPr>
              <a:t>All five lessons cover English, Maths, Science, History and Art. See following document for precise links to the curriculum ‘</a:t>
            </a:r>
            <a:r>
              <a:rPr lang="en-GB" sz="2200" dirty="0">
                <a:effectLst/>
                <a:ea typeface="Calibri" panose="020F0502020204030204" pitchFamily="34" charset="0"/>
              </a:rPr>
              <a:t>Great women of history lesson overview and curriculum link.’</a:t>
            </a:r>
            <a:br>
              <a:rPr lang="en-GB" sz="2200" dirty="0">
                <a:ea typeface="Calibri" panose="020F0502020204030204" pitchFamily="34" charset="0"/>
                <a:cs typeface="Arial" panose="020B0604020202020204" pitchFamily="34" charset="0"/>
              </a:rPr>
            </a:br>
            <a:r>
              <a:rPr lang="en-GB" sz="2700" dirty="0">
                <a:ea typeface="Calibri" panose="020F0502020204030204" pitchFamily="34" charset="0"/>
                <a:cs typeface="Arial" panose="020B0604020202020204" pitchFamily="34" charset="0"/>
              </a:rPr>
              <a:t> </a:t>
            </a:r>
            <a:br>
              <a:rPr lang="en-GB" dirty="0"/>
            </a:br>
            <a:br>
              <a:rPr lang="en-GB" dirty="0"/>
            </a:br>
            <a:endParaRPr lang="en-GB" dirty="0"/>
          </a:p>
        </p:txBody>
      </p:sp>
      <p:pic>
        <p:nvPicPr>
          <p:cNvPr id="6" name="Content Placeholder 5" descr="Logo, company name&#10;&#10;Description automatically generated">
            <a:extLst>
              <a:ext uri="{FF2B5EF4-FFF2-40B4-BE49-F238E27FC236}">
                <a16:creationId xmlns:a16="http://schemas.microsoft.com/office/drawing/2014/main" id="{FAD79915-6FD9-F339-0FC0-EBA48BA801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7617" y="4879594"/>
            <a:ext cx="1718952" cy="1718952"/>
          </a:xfrm>
        </p:spPr>
      </p:pic>
      <p:sp>
        <p:nvSpPr>
          <p:cNvPr id="4" name="Footer Placeholder 4">
            <a:extLst>
              <a:ext uri="{FF2B5EF4-FFF2-40B4-BE49-F238E27FC236}">
                <a16:creationId xmlns:a16="http://schemas.microsoft.com/office/drawing/2014/main" id="{625A6D97-BAE7-0771-2566-0EB560382BA3}"/>
              </a:ext>
            </a:extLst>
          </p:cNvPr>
          <p:cNvSpPr>
            <a:spLocks noGrp="1"/>
          </p:cNvSpPr>
          <p:nvPr>
            <p:ph type="ftr" sz="quarter" idx="11"/>
          </p:nvPr>
        </p:nvSpPr>
        <p:spPr>
          <a:xfrm>
            <a:off x="1962151" y="6233421"/>
            <a:ext cx="8940800" cy="365125"/>
          </a:xfrm>
        </p:spPr>
        <p:txBody>
          <a:bodyPr/>
          <a:lstStyle/>
          <a:p>
            <a:r>
              <a:rPr lang="en-GB" sz="1200" dirty="0"/>
              <a:t>© Original resource copyright RSA Discovery who give permission for it to be adapted as wished by individual users. </a:t>
            </a:r>
          </a:p>
          <a:p>
            <a:r>
              <a:rPr lang="en-GB" sz="1200" dirty="0"/>
              <a:t>School’s pack produced by RSA Discovery </a:t>
            </a:r>
            <a:r>
              <a:rPr lang="en-GB" dirty="0"/>
              <a:t>for Pageant on Paper Interactive Artwork.</a:t>
            </a:r>
          </a:p>
        </p:txBody>
      </p:sp>
    </p:spTree>
    <p:extLst>
      <p:ext uri="{BB962C8B-B14F-4D97-AF65-F5344CB8AC3E}">
        <p14:creationId xmlns:p14="http://schemas.microsoft.com/office/powerpoint/2010/main" val="1608445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BAE62-5723-ECB2-EE44-85E16EEF02C5}"/>
              </a:ext>
            </a:extLst>
          </p:cNvPr>
          <p:cNvSpPr>
            <a:spLocks noGrp="1"/>
          </p:cNvSpPr>
          <p:nvPr>
            <p:ph type="title"/>
          </p:nvPr>
        </p:nvSpPr>
        <p:spPr>
          <a:xfrm>
            <a:off x="450850" y="365125"/>
            <a:ext cx="10902950" cy="1571625"/>
          </a:xfrm>
        </p:spPr>
        <p:txBody>
          <a:bodyPr>
            <a:normAutofit fontScale="90000"/>
          </a:bodyPr>
          <a:lstStyle/>
          <a:p>
            <a:pPr algn="ctr"/>
            <a:r>
              <a:rPr lang="en-GB" dirty="0"/>
              <a:t>Time to present back </a:t>
            </a:r>
            <a:r>
              <a:rPr lang="en-GB" dirty="0">
                <a:sym typeface="Wingdings" panose="05000000000000000000" pitchFamily="2" charset="2"/>
              </a:rPr>
              <a:t> </a:t>
            </a:r>
            <a:br>
              <a:rPr lang="en-GB" dirty="0">
                <a:sym typeface="Wingdings" panose="05000000000000000000" pitchFamily="2" charset="2"/>
              </a:rPr>
            </a:br>
            <a:br>
              <a:rPr lang="en-GB" dirty="0">
                <a:sym typeface="Wingdings" panose="05000000000000000000" pitchFamily="2" charset="2"/>
              </a:rPr>
            </a:br>
            <a:r>
              <a:rPr lang="en-GB" dirty="0">
                <a:sym typeface="Wingdings" panose="05000000000000000000" pitchFamily="2" charset="2"/>
              </a:rPr>
              <a:t>Remember – good listening skills everybody</a:t>
            </a:r>
            <a:r>
              <a:rPr lang="en-GB" dirty="0"/>
              <a:t> </a:t>
            </a:r>
          </a:p>
        </p:txBody>
      </p:sp>
      <p:pic>
        <p:nvPicPr>
          <p:cNvPr id="5" name="Content Placeholder 4" descr="Group of smiling children at school">
            <a:extLst>
              <a:ext uri="{FF2B5EF4-FFF2-40B4-BE49-F238E27FC236}">
                <a16:creationId xmlns:a16="http://schemas.microsoft.com/office/drawing/2014/main" id="{4901933B-272B-9556-7938-C275C7CBB09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82390" y="2198687"/>
            <a:ext cx="6519319" cy="4351338"/>
          </a:xfrm>
        </p:spPr>
      </p:pic>
    </p:spTree>
    <p:extLst>
      <p:ext uri="{BB962C8B-B14F-4D97-AF65-F5344CB8AC3E}">
        <p14:creationId xmlns:p14="http://schemas.microsoft.com/office/powerpoint/2010/main" val="3831380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1EF93-C0BC-AC15-59F8-0642B799BCD6}"/>
              </a:ext>
            </a:extLst>
          </p:cNvPr>
          <p:cNvSpPr>
            <a:spLocks noGrp="1"/>
          </p:cNvSpPr>
          <p:nvPr>
            <p:ph type="title"/>
          </p:nvPr>
        </p:nvSpPr>
        <p:spPr>
          <a:xfrm>
            <a:off x="838200" y="485775"/>
            <a:ext cx="10515600" cy="2066925"/>
          </a:xfrm>
          <a:solidFill>
            <a:schemeClr val="accent5">
              <a:lumMod val="20000"/>
              <a:lumOff val="80000"/>
            </a:schemeClr>
          </a:solidFill>
        </p:spPr>
        <p:txBody>
          <a:bodyPr>
            <a:normAutofit/>
          </a:bodyPr>
          <a:lstStyle/>
          <a:p>
            <a:pPr algn="ctr"/>
            <a:r>
              <a:rPr lang="en-GB" dirty="0"/>
              <a:t>Can you write to a Year 2 pupil and tell them why it is so important to learn about Women’s History?</a:t>
            </a:r>
          </a:p>
        </p:txBody>
      </p:sp>
    </p:spTree>
    <p:extLst>
      <p:ext uri="{BB962C8B-B14F-4D97-AF65-F5344CB8AC3E}">
        <p14:creationId xmlns:p14="http://schemas.microsoft.com/office/powerpoint/2010/main" val="4135865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oks on a shelf">
            <a:extLst>
              <a:ext uri="{FF2B5EF4-FFF2-40B4-BE49-F238E27FC236}">
                <a16:creationId xmlns:a16="http://schemas.microsoft.com/office/drawing/2014/main" id="{6C713928-DFD2-F24E-3047-7547162C2ECF}"/>
              </a:ext>
            </a:extLst>
          </p:cNvPr>
          <p:cNvPicPr>
            <a:picLocks noChangeAspect="1"/>
          </p:cNvPicPr>
          <p:nvPr/>
        </p:nvPicPr>
        <p:blipFill rotWithShape="1">
          <a:blip r:embed="rId2"/>
          <a:srcRect t="2231" b="13500"/>
          <a:stretch/>
        </p:blipFill>
        <p:spPr>
          <a:xfrm>
            <a:off x="0" y="0"/>
            <a:ext cx="12191980" cy="6857990"/>
          </a:xfrm>
          <a:prstGeom prst="rect">
            <a:avLst/>
          </a:prstGeom>
        </p:spPr>
      </p:pic>
      <p:sp>
        <p:nvSpPr>
          <p:cNvPr id="2" name="Title 1">
            <a:extLst>
              <a:ext uri="{FF2B5EF4-FFF2-40B4-BE49-F238E27FC236}">
                <a16:creationId xmlns:a16="http://schemas.microsoft.com/office/drawing/2014/main" id="{4164415D-6F83-4845-CF40-62262D49B6D8}"/>
              </a:ext>
            </a:extLst>
          </p:cNvPr>
          <p:cNvSpPr>
            <a:spLocks noGrp="1"/>
          </p:cNvSpPr>
          <p:nvPr>
            <p:ph type="title"/>
          </p:nvPr>
        </p:nvSpPr>
        <p:spPr>
          <a:xfrm>
            <a:off x="628651" y="2851150"/>
            <a:ext cx="11220450" cy="3852276"/>
          </a:xfrm>
          <a:solidFill>
            <a:schemeClr val="bg2"/>
          </a:solidFill>
        </p:spPr>
        <p:txBody>
          <a:bodyPr vert="horz" lIns="91440" tIns="45720" rIns="91440" bIns="45720" rtlCol="0" anchor="ctr">
            <a:noAutofit/>
          </a:bodyPr>
          <a:lstStyle/>
          <a:p>
            <a:pPr algn="ctr"/>
            <a:r>
              <a:rPr lang="en-US" sz="3600" dirty="0">
                <a:solidFill>
                  <a:schemeClr val="tx1">
                    <a:lumMod val="85000"/>
                    <a:lumOff val="15000"/>
                  </a:schemeClr>
                </a:solidFill>
              </a:rPr>
              <a:t>I showed you this at the beginning and we now know that women are being forgotten in the history books. </a:t>
            </a:r>
            <a:br>
              <a:rPr lang="en-US" sz="3600" dirty="0">
                <a:solidFill>
                  <a:schemeClr val="tx1">
                    <a:lumMod val="85000"/>
                    <a:lumOff val="15000"/>
                  </a:schemeClr>
                </a:solidFill>
              </a:rPr>
            </a:br>
            <a:br>
              <a:rPr lang="en-US" sz="3600" dirty="0">
                <a:solidFill>
                  <a:schemeClr val="tx1">
                    <a:lumMod val="85000"/>
                    <a:lumOff val="15000"/>
                  </a:schemeClr>
                </a:solidFill>
              </a:rPr>
            </a:br>
            <a:r>
              <a:rPr lang="en-US" sz="3600" dirty="0">
                <a:solidFill>
                  <a:schemeClr val="tx1">
                    <a:lumMod val="85000"/>
                    <a:lumOff val="15000"/>
                  </a:schemeClr>
                </a:solidFill>
              </a:rPr>
              <a:t>If you were walking down your library isle, what books would you like to see and why?</a:t>
            </a:r>
          </a:p>
        </p:txBody>
      </p:sp>
    </p:spTree>
    <p:extLst>
      <p:ext uri="{BB962C8B-B14F-4D97-AF65-F5344CB8AC3E}">
        <p14:creationId xmlns:p14="http://schemas.microsoft.com/office/powerpoint/2010/main" val="1252247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Books on a shelf">
            <a:extLst>
              <a:ext uri="{FF2B5EF4-FFF2-40B4-BE49-F238E27FC236}">
                <a16:creationId xmlns:a16="http://schemas.microsoft.com/office/drawing/2014/main" id="{6C713928-DFD2-F24E-3047-7547162C2ECF}"/>
              </a:ext>
            </a:extLst>
          </p:cNvPr>
          <p:cNvPicPr>
            <a:picLocks noChangeAspect="1"/>
          </p:cNvPicPr>
          <p:nvPr/>
        </p:nvPicPr>
        <p:blipFill rotWithShape="1">
          <a:blip r:embed="rId2"/>
          <a:srcRect t="2231" b="13500"/>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164415D-6F83-4845-CF40-62262D49B6D8}"/>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2800" dirty="0">
                <a:solidFill>
                  <a:schemeClr val="tx1">
                    <a:lumMod val="85000"/>
                    <a:lumOff val="15000"/>
                  </a:schemeClr>
                </a:solidFill>
              </a:rPr>
              <a:t>What do you think we will be learning about today?</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8311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Closeup of clock hands">
            <a:extLst>
              <a:ext uri="{FF2B5EF4-FFF2-40B4-BE49-F238E27FC236}">
                <a16:creationId xmlns:a16="http://schemas.microsoft.com/office/drawing/2014/main" id="{203A20BC-9BD8-EEBD-E676-7DEDEA6036BA}"/>
              </a:ext>
            </a:extLst>
          </p:cNvPr>
          <p:cNvPicPr>
            <a:picLocks noChangeAspect="1"/>
          </p:cNvPicPr>
          <p:nvPr/>
        </p:nvPicPr>
        <p:blipFill rotWithShape="1">
          <a:blip r:embed="rId2"/>
          <a:srcRect b="15730"/>
          <a:stretch/>
        </p:blipFill>
        <p:spPr>
          <a:xfrm>
            <a:off x="-1" y="10"/>
            <a:ext cx="12192000" cy="6857991"/>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59745B42-AB02-A6D2-69F0-495987209423}"/>
              </a:ext>
            </a:extLst>
          </p:cNvPr>
          <p:cNvSpPr txBox="1">
            <a:spLocks/>
          </p:cNvSpPr>
          <p:nvPr/>
        </p:nvSpPr>
        <p:spPr>
          <a:xfrm>
            <a:off x="8254409" y="3384331"/>
            <a:ext cx="3772053" cy="15314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2800" dirty="0">
                <a:latin typeface="Calibri" panose="020F0502020204030204" pitchFamily="34" charset="0"/>
                <a:ea typeface="Calibri" panose="020F0502020204030204" pitchFamily="34" charset="0"/>
                <a:cs typeface="Arial" panose="020B0604020202020204" pitchFamily="34" charset="0"/>
              </a:rPr>
              <a:t>Remember the great women of history who often get forgotten and to be inspired by their work. </a:t>
            </a:r>
            <a:endParaRPr lang="en-GB" sz="2800" dirty="0"/>
          </a:p>
        </p:txBody>
      </p:sp>
      <p:sp>
        <p:nvSpPr>
          <p:cNvPr id="5" name="Title 4">
            <a:extLst>
              <a:ext uri="{FF2B5EF4-FFF2-40B4-BE49-F238E27FC236}">
                <a16:creationId xmlns:a16="http://schemas.microsoft.com/office/drawing/2014/main" id="{E3E63B00-D2B8-CBD8-2E04-083506AD69E7}"/>
              </a:ext>
            </a:extLst>
          </p:cNvPr>
          <p:cNvSpPr>
            <a:spLocks noGrp="1"/>
          </p:cNvSpPr>
          <p:nvPr>
            <p:ph type="ctrTitle"/>
          </p:nvPr>
        </p:nvSpPr>
        <p:spPr>
          <a:xfrm>
            <a:off x="170794" y="4247707"/>
            <a:ext cx="9144000" cy="2387600"/>
          </a:xfrm>
        </p:spPr>
        <p:txBody>
          <a:bodyPr/>
          <a:lstStyle/>
          <a:p>
            <a:r>
              <a:rPr lang="en-GB" dirty="0"/>
              <a:t>Great Women in History </a:t>
            </a:r>
          </a:p>
        </p:txBody>
      </p:sp>
    </p:spTree>
    <p:extLst>
      <p:ext uri="{BB962C8B-B14F-4D97-AF65-F5344CB8AC3E}">
        <p14:creationId xmlns:p14="http://schemas.microsoft.com/office/powerpoint/2010/main" val="2348499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A6CDB-055F-E9F7-E714-3E8192471C8B}"/>
              </a:ext>
            </a:extLst>
          </p:cNvPr>
          <p:cNvSpPr>
            <a:spLocks noGrp="1"/>
          </p:cNvSpPr>
          <p:nvPr>
            <p:ph type="title"/>
          </p:nvPr>
        </p:nvSpPr>
        <p:spPr>
          <a:xfrm>
            <a:off x="1010478" y="703055"/>
            <a:ext cx="10515600" cy="1325563"/>
          </a:xfrm>
        </p:spPr>
        <p:txBody>
          <a:bodyPr>
            <a:normAutofit fontScale="90000"/>
          </a:bodyPr>
          <a:lstStyle/>
          <a:p>
            <a:pPr algn="ctr"/>
            <a:r>
              <a:rPr lang="en-GB" dirty="0">
                <a:latin typeface="Open Sans" panose="020B0606030504020204" pitchFamily="34" charset="0"/>
                <a:ea typeface="Open Sans" panose="020B0606030504020204" pitchFamily="34" charset="0"/>
                <a:cs typeface="Open Sans" panose="020B0606030504020204" pitchFamily="34" charset="0"/>
              </a:rPr>
              <a:t>This is a piece of art celebrating lots of great women</a:t>
            </a:r>
            <a:br>
              <a:rPr lang="en-GB" dirty="0">
                <a:latin typeface="Open Sans" panose="020B0606030504020204" pitchFamily="34" charset="0"/>
                <a:ea typeface="Open Sans" panose="020B0606030504020204" pitchFamily="34" charset="0"/>
                <a:cs typeface="Open Sans" panose="020B0606030504020204" pitchFamily="34" charset="0"/>
              </a:rPr>
            </a:b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Why do you think this was produced?</a:t>
            </a:r>
            <a:endParaRPr lang="en-GB" dirty="0"/>
          </a:p>
        </p:txBody>
      </p:sp>
      <p:pic>
        <p:nvPicPr>
          <p:cNvPr id="4" name="Picture 3">
            <a:extLst>
              <a:ext uri="{FF2B5EF4-FFF2-40B4-BE49-F238E27FC236}">
                <a16:creationId xmlns:a16="http://schemas.microsoft.com/office/drawing/2014/main" id="{664F1C85-D627-746F-286B-6BF30DA718D1}"/>
              </a:ext>
            </a:extLst>
          </p:cNvPr>
          <p:cNvPicPr>
            <a:picLocks noChangeAspect="1"/>
          </p:cNvPicPr>
          <p:nvPr/>
        </p:nvPicPr>
        <p:blipFill>
          <a:blip r:embed="rId2"/>
          <a:stretch>
            <a:fillRect/>
          </a:stretch>
        </p:blipFill>
        <p:spPr>
          <a:xfrm>
            <a:off x="811695" y="2614129"/>
            <a:ext cx="11078162" cy="2136775"/>
          </a:xfrm>
          <a:prstGeom prst="rect">
            <a:avLst/>
          </a:prstGeom>
        </p:spPr>
      </p:pic>
    </p:spTree>
    <p:extLst>
      <p:ext uri="{BB962C8B-B14F-4D97-AF65-F5344CB8AC3E}">
        <p14:creationId xmlns:p14="http://schemas.microsoft.com/office/powerpoint/2010/main" val="1897851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42910-C65F-C624-0FA6-61636882E0A9}"/>
              </a:ext>
            </a:extLst>
          </p:cNvPr>
          <p:cNvSpPr>
            <a:spLocks noGrp="1"/>
          </p:cNvSpPr>
          <p:nvPr>
            <p:ph type="title"/>
          </p:nvPr>
        </p:nvSpPr>
        <p:spPr>
          <a:xfrm>
            <a:off x="679174" y="840435"/>
            <a:ext cx="10515600" cy="1325563"/>
          </a:xfrm>
        </p:spPr>
        <p:txBody>
          <a:bodyPr>
            <a:normAutofit fontScale="90000"/>
          </a:bodyPr>
          <a:lstStyle/>
          <a:p>
            <a:r>
              <a:rPr lang="en-GB" dirty="0"/>
              <a:t>9 metres long and it was all hand drawn!</a:t>
            </a:r>
            <a:br>
              <a:rPr lang="en-GB" dirty="0"/>
            </a:br>
            <a:br>
              <a:rPr lang="en-GB" sz="2700" dirty="0"/>
            </a:br>
            <a:r>
              <a:rPr lang="en-GB" sz="2700" dirty="0"/>
              <a:t>That’s nearly </a:t>
            </a:r>
            <a:br>
              <a:rPr lang="en-GB" sz="2700" dirty="0"/>
            </a:br>
            <a:r>
              <a:rPr lang="en-GB" sz="2700" dirty="0"/>
              <a:t>2 double decker</a:t>
            </a:r>
            <a:br>
              <a:rPr lang="en-GB" sz="2700" dirty="0"/>
            </a:br>
            <a:r>
              <a:rPr lang="en-GB" sz="2700" dirty="0"/>
              <a:t>buses stacked on top </a:t>
            </a:r>
            <a:br>
              <a:rPr lang="en-GB" sz="2700" dirty="0"/>
            </a:br>
            <a:r>
              <a:rPr lang="en-GB" sz="2700" dirty="0"/>
              <a:t>of each other!</a:t>
            </a:r>
          </a:p>
        </p:txBody>
      </p:sp>
      <p:pic>
        <p:nvPicPr>
          <p:cNvPr id="4" name="Picture 2">
            <a:extLst>
              <a:ext uri="{FF2B5EF4-FFF2-40B4-BE49-F238E27FC236}">
                <a16:creationId xmlns:a16="http://schemas.microsoft.com/office/drawing/2014/main" id="{CB9E9D2E-07CB-4C43-402E-7552B4210F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6086" y="1271130"/>
            <a:ext cx="6929191" cy="46194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ity buses near Westminster Palace">
            <a:extLst>
              <a:ext uri="{FF2B5EF4-FFF2-40B4-BE49-F238E27FC236}">
                <a16:creationId xmlns:a16="http://schemas.microsoft.com/office/drawing/2014/main" id="{FF2339CF-E106-0178-63FD-9A4295676B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677" y="3125275"/>
            <a:ext cx="4431460" cy="2957473"/>
          </a:xfrm>
          <a:prstGeom prst="rect">
            <a:avLst/>
          </a:prstGeom>
        </p:spPr>
      </p:pic>
    </p:spTree>
    <p:extLst>
      <p:ext uri="{BB962C8B-B14F-4D97-AF65-F5344CB8AC3E}">
        <p14:creationId xmlns:p14="http://schemas.microsoft.com/office/powerpoint/2010/main" val="151037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1749D-9978-97C5-688F-F67E0070AE9B}"/>
              </a:ext>
            </a:extLst>
          </p:cNvPr>
          <p:cNvSpPr>
            <a:spLocks noGrp="1"/>
          </p:cNvSpPr>
          <p:nvPr>
            <p:ph type="title"/>
          </p:nvPr>
        </p:nvSpPr>
        <p:spPr/>
        <p:txBody>
          <a:bodyPr>
            <a:normAutofit/>
          </a:bodyPr>
          <a:lstStyle/>
          <a:p>
            <a:r>
              <a:rPr lang="en-GB" sz="4000" b="1" dirty="0">
                <a:effectLst/>
                <a:latin typeface="Open Sans" panose="020B0606030504020204" pitchFamily="34" charset="0"/>
                <a:ea typeface="Open Sans" panose="020B0606030504020204" pitchFamily="34" charset="0"/>
                <a:cs typeface="Open Sans" panose="020B0606030504020204" pitchFamily="34" charset="0"/>
              </a:rPr>
              <a:t>What do I know already about women in history? </a:t>
            </a:r>
            <a:endParaRPr lang="en-GB" sz="4000" dirty="0"/>
          </a:p>
        </p:txBody>
      </p:sp>
      <p:sp>
        <p:nvSpPr>
          <p:cNvPr id="3" name="Content Placeholder 2">
            <a:extLst>
              <a:ext uri="{FF2B5EF4-FFF2-40B4-BE49-F238E27FC236}">
                <a16:creationId xmlns:a16="http://schemas.microsoft.com/office/drawing/2014/main" id="{3EC6D299-BE20-1017-3183-9371C7976B58}"/>
              </a:ext>
            </a:extLst>
          </p:cNvPr>
          <p:cNvSpPr>
            <a:spLocks noGrp="1"/>
          </p:cNvSpPr>
          <p:nvPr>
            <p:ph idx="1"/>
          </p:nvPr>
        </p:nvSpPr>
        <p:spPr/>
        <p:txBody>
          <a:bodyPr/>
          <a:lstStyle/>
          <a:p>
            <a:pPr marL="0" indent="0">
              <a:buNone/>
            </a:pPr>
            <a:r>
              <a:rPr lang="en-GB" sz="2800" dirty="0">
                <a:latin typeface="Open Sans" panose="020B0606030504020204" pitchFamily="34" charset="0"/>
                <a:ea typeface="Open Sans" panose="020B0606030504020204" pitchFamily="34" charset="0"/>
                <a:cs typeface="Open Sans" panose="020B0606030504020204" pitchFamily="34" charset="0"/>
              </a:rPr>
              <a:t>Onto your A3 pieces of paper can you write down any women you already know in history or any facts/words. </a:t>
            </a:r>
          </a:p>
          <a:p>
            <a:pPr marL="0" indent="0">
              <a:buNone/>
            </a:pPr>
            <a:r>
              <a:rPr lang="en-GB" sz="2800" dirty="0">
                <a:latin typeface="Open Sans" panose="020B0606030504020204" pitchFamily="34" charset="0"/>
                <a:ea typeface="Open Sans" panose="020B0606030504020204" pitchFamily="34" charset="0"/>
                <a:cs typeface="Open Sans" panose="020B0606030504020204" pitchFamily="34" charset="0"/>
              </a:rPr>
              <a:t>You can do any drawings if you wish too. At the end we can add new ideas using a different coloured pen/penci</a:t>
            </a:r>
            <a:r>
              <a:rPr lang="en-GB" dirty="0">
                <a:latin typeface="Open Sans" panose="020B0606030504020204" pitchFamily="34" charset="0"/>
                <a:ea typeface="Open Sans" panose="020B0606030504020204" pitchFamily="34" charset="0"/>
                <a:cs typeface="Open Sans" panose="020B0606030504020204" pitchFamily="34" charset="0"/>
              </a:rPr>
              <a:t>l.</a:t>
            </a:r>
            <a:endParaRPr lang="en-GB" sz="28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p>
        </p:txBody>
      </p:sp>
      <p:sp>
        <p:nvSpPr>
          <p:cNvPr id="4" name="Oval 3">
            <a:extLst>
              <a:ext uri="{FF2B5EF4-FFF2-40B4-BE49-F238E27FC236}">
                <a16:creationId xmlns:a16="http://schemas.microsoft.com/office/drawing/2014/main" id="{4B8F2D6A-5798-E722-237A-D99ED7A34B19}"/>
              </a:ext>
            </a:extLst>
          </p:cNvPr>
          <p:cNvSpPr/>
          <p:nvPr/>
        </p:nvSpPr>
        <p:spPr>
          <a:xfrm>
            <a:off x="4283706" y="3701221"/>
            <a:ext cx="4101547" cy="2610679"/>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What I know about the great women in history? </a:t>
            </a:r>
          </a:p>
        </p:txBody>
      </p:sp>
    </p:spTree>
    <p:extLst>
      <p:ext uri="{BB962C8B-B14F-4D97-AF65-F5344CB8AC3E}">
        <p14:creationId xmlns:p14="http://schemas.microsoft.com/office/powerpoint/2010/main" val="126953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CEEE2-3942-2AF0-A8CF-FA4A253EFAED}"/>
              </a:ext>
            </a:extLst>
          </p:cNvPr>
          <p:cNvSpPr>
            <a:spLocks noGrp="1"/>
          </p:cNvSpPr>
          <p:nvPr>
            <p:ph type="title"/>
          </p:nvPr>
        </p:nvSpPr>
        <p:spPr>
          <a:xfrm>
            <a:off x="983974" y="2207177"/>
            <a:ext cx="10515600" cy="1325563"/>
          </a:xfrm>
          <a:solidFill>
            <a:schemeClr val="accent5">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So why are we learning about these </a:t>
            </a:r>
            <a:r>
              <a:rPr lang="en-GB" dirty="0">
                <a:latin typeface="Open Sans" panose="020B0606030504020204" pitchFamily="34" charset="0"/>
                <a:ea typeface="Open Sans" panose="020B0606030504020204" pitchFamily="34" charset="0"/>
                <a:cs typeface="Open Sans" panose="020B0606030504020204" pitchFamily="34" charset="0"/>
                <a:hlinkClick r:id="rId3"/>
              </a:rPr>
              <a:t>great women in history</a:t>
            </a:r>
            <a:r>
              <a:rPr lang="en-GB" dirty="0">
                <a:latin typeface="Open Sans" panose="020B0606030504020204" pitchFamily="34" charset="0"/>
                <a:ea typeface="Open Sans" panose="020B0606030504020204" pitchFamily="34" charset="0"/>
                <a:cs typeface="Open Sans" panose="020B0606030504020204" pitchFamily="34" charset="0"/>
              </a:rPr>
              <a:t>?</a:t>
            </a:r>
            <a:endParaRPr lang="en-GB" dirty="0"/>
          </a:p>
        </p:txBody>
      </p:sp>
    </p:spTree>
    <p:extLst>
      <p:ext uri="{BB962C8B-B14F-4D97-AF65-F5344CB8AC3E}">
        <p14:creationId xmlns:p14="http://schemas.microsoft.com/office/powerpoint/2010/main" val="9173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3F74D-1C8A-6853-5A50-37FADB32FECA}"/>
              </a:ext>
            </a:extLst>
          </p:cNvPr>
          <p:cNvSpPr>
            <a:spLocks noGrp="1"/>
          </p:cNvSpPr>
          <p:nvPr>
            <p:ph type="title"/>
          </p:nvPr>
        </p:nvSpPr>
        <p:spPr>
          <a:xfrm>
            <a:off x="930966" y="1110368"/>
            <a:ext cx="10515600" cy="1325563"/>
          </a:xfrm>
        </p:spPr>
        <p:txBody>
          <a:bodyPr>
            <a:normAutofit fontScale="90000"/>
          </a:bodyPr>
          <a:lstStyle/>
          <a:p>
            <a:pPr algn="ctr"/>
            <a:r>
              <a:rPr lang="en-GB" dirty="0">
                <a:latin typeface="Open Sans" panose="020B0606030504020204" pitchFamily="34" charset="0"/>
                <a:ea typeface="Open Sans" panose="020B0606030504020204" pitchFamily="34" charset="0"/>
                <a:cs typeface="Open Sans" panose="020B0606030504020204" pitchFamily="34" charset="0"/>
              </a:rPr>
              <a:t>You will be put into groups of 4 and you will each get a question. </a:t>
            </a:r>
            <a:br>
              <a:rPr lang="en-GB" dirty="0">
                <a:latin typeface="Open Sans" panose="020B0606030504020204" pitchFamily="34" charset="0"/>
                <a:ea typeface="Open Sans" panose="020B0606030504020204" pitchFamily="34" charset="0"/>
                <a:cs typeface="Open Sans" panose="020B0606030504020204" pitchFamily="34" charset="0"/>
              </a:rPr>
            </a:b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Just like that TED talk, can you work together to put across your point?</a:t>
            </a:r>
            <a:br>
              <a:rPr lang="en-GB" dirty="0">
                <a:latin typeface="Open Sans" panose="020B0606030504020204" pitchFamily="34" charset="0"/>
                <a:ea typeface="Open Sans" panose="020B0606030504020204" pitchFamily="34" charset="0"/>
                <a:cs typeface="Open Sans" panose="020B0606030504020204" pitchFamily="34" charset="0"/>
              </a:rPr>
            </a:br>
            <a:endParaRPr lang="en-GB" dirty="0"/>
          </a:p>
        </p:txBody>
      </p:sp>
      <p:graphicFrame>
        <p:nvGraphicFramePr>
          <p:cNvPr id="4" name="Content Placeholder 3">
            <a:extLst>
              <a:ext uri="{FF2B5EF4-FFF2-40B4-BE49-F238E27FC236}">
                <a16:creationId xmlns:a16="http://schemas.microsoft.com/office/drawing/2014/main" id="{02432924-6C6F-98F6-042F-4C0CB8F2F4C2}"/>
              </a:ext>
            </a:extLst>
          </p:cNvPr>
          <p:cNvGraphicFramePr>
            <a:graphicFrameLocks noGrp="1"/>
          </p:cNvGraphicFramePr>
          <p:nvPr>
            <p:ph idx="1"/>
            <p:extLst>
              <p:ext uri="{D42A27DB-BD31-4B8C-83A1-F6EECF244321}">
                <p14:modId xmlns:p14="http://schemas.microsoft.com/office/powerpoint/2010/main" val="930801454"/>
              </p:ext>
            </p:extLst>
          </p:nvPr>
        </p:nvGraphicFramePr>
        <p:xfrm>
          <a:off x="784927" y="2967858"/>
          <a:ext cx="10943523" cy="3729863"/>
        </p:xfrm>
        <a:graphic>
          <a:graphicData uri="http://schemas.openxmlformats.org/drawingml/2006/table">
            <a:tbl>
              <a:tblPr>
                <a:tableStyleId>{5C22544A-7EE6-4342-B048-85BDC9FD1C3A}</a:tableStyleId>
              </a:tblPr>
              <a:tblGrid>
                <a:gridCol w="10943523">
                  <a:extLst>
                    <a:ext uri="{9D8B030D-6E8A-4147-A177-3AD203B41FA5}">
                      <a16:colId xmlns:a16="http://schemas.microsoft.com/office/drawing/2014/main" val="1238380957"/>
                    </a:ext>
                  </a:extLst>
                </a:gridCol>
              </a:tblGrid>
              <a:tr h="0">
                <a:tc>
                  <a:txBody>
                    <a:bodyPr/>
                    <a:lstStyle/>
                    <a:p>
                      <a:pPr algn="l">
                        <a:lnSpc>
                          <a:spcPct val="107000"/>
                        </a:lnSpc>
                        <a:spcAft>
                          <a:spcPts val="800"/>
                        </a:spcAft>
                      </a:pPr>
                      <a:r>
                        <a:rPr lang="en-GB" sz="2400" dirty="0">
                          <a:effectLst/>
                        </a:rPr>
                        <a:t>Why are we learning about women in history? </a:t>
                      </a:r>
                      <a:r>
                        <a:rPr lang="en-GB" sz="2400" b="1" dirty="0">
                          <a:effectLst/>
                        </a:rPr>
                        <a:t>Group 1 and 2 </a:t>
                      </a:r>
                    </a:p>
                    <a:p>
                      <a:pPr algn="l">
                        <a:lnSpc>
                          <a:spcPct val="107000"/>
                        </a:lnSpc>
                        <a:spcAft>
                          <a:spcPts val="800"/>
                        </a:spcAft>
                      </a:pPr>
                      <a:endParaRPr lang="en-GB" sz="2400" dirty="0">
                        <a:effectLst/>
                      </a:endParaRPr>
                    </a:p>
                    <a:p>
                      <a:pPr algn="l">
                        <a:lnSpc>
                          <a:spcPct val="107000"/>
                        </a:lnSpc>
                        <a:spcAft>
                          <a:spcPts val="800"/>
                        </a:spcAft>
                      </a:pPr>
                      <a:r>
                        <a:rPr lang="en-GB" sz="2400" dirty="0">
                          <a:effectLst/>
                        </a:rPr>
                        <a:t>What does it mean to be a feminist? </a:t>
                      </a:r>
                      <a:r>
                        <a:rPr lang="en-GB" sz="2400" b="1" dirty="0">
                          <a:effectLst/>
                        </a:rPr>
                        <a:t>Group 3 and 4</a:t>
                      </a:r>
                    </a:p>
                    <a:p>
                      <a:pPr algn="l">
                        <a:lnSpc>
                          <a:spcPct val="107000"/>
                        </a:lnSpc>
                        <a:spcAft>
                          <a:spcPts val="800"/>
                        </a:spcAft>
                      </a:pPr>
                      <a:endParaRPr lang="en-GB" sz="2400" dirty="0">
                        <a:effectLst/>
                      </a:endParaRPr>
                    </a:p>
                    <a:p>
                      <a:pPr algn="l">
                        <a:lnSpc>
                          <a:spcPct val="107000"/>
                        </a:lnSpc>
                        <a:spcAft>
                          <a:spcPts val="800"/>
                        </a:spcAft>
                      </a:pPr>
                      <a:r>
                        <a:rPr lang="en-GB" sz="2400" dirty="0">
                          <a:effectLst/>
                        </a:rPr>
                        <a:t>Why should girls and boys learn about women in history? </a:t>
                      </a:r>
                      <a:r>
                        <a:rPr lang="en-GB" sz="2400" b="1" dirty="0">
                          <a:effectLst/>
                        </a:rPr>
                        <a:t>Group 5 and 6 </a:t>
                      </a:r>
                    </a:p>
                    <a:p>
                      <a:pPr algn="l">
                        <a:lnSpc>
                          <a:spcPct val="107000"/>
                        </a:lnSpc>
                        <a:spcAft>
                          <a:spcPts val="800"/>
                        </a:spcAft>
                      </a:pPr>
                      <a:endParaRPr lang="en-GB" sz="2400" dirty="0">
                        <a:effectLst/>
                      </a:endParaRPr>
                    </a:p>
                    <a:p>
                      <a:pPr algn="l">
                        <a:lnSpc>
                          <a:spcPct val="107000"/>
                        </a:lnSpc>
                        <a:spcAft>
                          <a:spcPts val="800"/>
                        </a:spcAft>
                      </a:pPr>
                      <a:r>
                        <a:rPr lang="en-GB" sz="2400" dirty="0">
                          <a:effectLst/>
                        </a:rPr>
                        <a:t>Why do women get forgotten in history? </a:t>
                      </a:r>
                      <a:r>
                        <a:rPr lang="en-GB" sz="2400" b="1" dirty="0">
                          <a:effectLst/>
                        </a:rPr>
                        <a:t>Group 7 and 8 </a:t>
                      </a:r>
                    </a:p>
                    <a:p>
                      <a:pPr algn="l">
                        <a:lnSpc>
                          <a:spcPct val="107000"/>
                        </a:lnSpc>
                        <a:spcAft>
                          <a:spcPts val="800"/>
                        </a:spcAft>
                      </a:pPr>
                      <a:endParaRPr lang="en-GB" sz="1800" dirty="0">
                        <a:effectLst/>
                      </a:endParaRPr>
                    </a:p>
                  </a:txBody>
                  <a:tcPr marL="114300" marR="114300" marT="0" marB="0">
                    <a:solidFill>
                      <a:schemeClr val="accent3">
                        <a:lumMod val="20000"/>
                        <a:lumOff val="80000"/>
                      </a:schemeClr>
                    </a:solidFill>
                  </a:tcPr>
                </a:tc>
                <a:extLst>
                  <a:ext uri="{0D108BD9-81ED-4DB2-BD59-A6C34878D82A}">
                    <a16:rowId xmlns:a16="http://schemas.microsoft.com/office/drawing/2014/main" val="3686952801"/>
                  </a:ext>
                </a:extLst>
              </a:tr>
            </a:tbl>
          </a:graphicData>
        </a:graphic>
      </p:graphicFrame>
    </p:spTree>
    <p:extLst>
      <p:ext uri="{BB962C8B-B14F-4D97-AF65-F5344CB8AC3E}">
        <p14:creationId xmlns:p14="http://schemas.microsoft.com/office/powerpoint/2010/main" val="640425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BD407-4E01-A571-B236-3AF00C5750D0}"/>
              </a:ext>
            </a:extLst>
          </p:cNvPr>
          <p:cNvSpPr>
            <a:spLocks noGrp="1"/>
          </p:cNvSpPr>
          <p:nvPr>
            <p:ph type="title"/>
          </p:nvPr>
        </p:nvSpPr>
        <p:spPr>
          <a:solidFill>
            <a:schemeClr val="accent5">
              <a:lumMod val="20000"/>
              <a:lumOff val="80000"/>
            </a:schemeClr>
          </a:solidFill>
        </p:spPr>
        <p:txBody>
          <a:bodyPr>
            <a:normAutofit fontScale="90000"/>
          </a:bodyPr>
          <a:lstStyle/>
          <a:p>
            <a:r>
              <a:rPr lang="en-GB" dirty="0"/>
              <a:t>In your groups of 4 you will create your own TED talk based around your question</a:t>
            </a:r>
          </a:p>
        </p:txBody>
      </p:sp>
      <p:sp>
        <p:nvSpPr>
          <p:cNvPr id="3" name="Content Placeholder 2">
            <a:extLst>
              <a:ext uri="{FF2B5EF4-FFF2-40B4-BE49-F238E27FC236}">
                <a16:creationId xmlns:a16="http://schemas.microsoft.com/office/drawing/2014/main" id="{0AEB971D-AAA0-DE06-C2DF-DA682AE4219F}"/>
              </a:ext>
            </a:extLst>
          </p:cNvPr>
          <p:cNvSpPr>
            <a:spLocks noGrp="1"/>
          </p:cNvSpPr>
          <p:nvPr>
            <p:ph idx="1"/>
          </p:nvPr>
        </p:nvSpPr>
        <p:spPr>
          <a:solidFill>
            <a:schemeClr val="accent5">
              <a:lumMod val="20000"/>
              <a:lumOff val="80000"/>
            </a:schemeClr>
          </a:solidFill>
        </p:spPr>
        <p:txBody>
          <a:bodyPr>
            <a:normAutofit lnSpcReduction="10000"/>
          </a:bodyPr>
          <a:lstStyle/>
          <a:p>
            <a:pPr marL="0" indent="0">
              <a:buNone/>
            </a:pPr>
            <a:r>
              <a:rPr lang="en-GB" b="1" dirty="0"/>
              <a:t>Post-it notes</a:t>
            </a:r>
          </a:p>
          <a:p>
            <a:pPr marL="0" indent="0">
              <a:buNone/>
            </a:pPr>
            <a:r>
              <a:rPr lang="en-GB" b="1" dirty="0"/>
              <a:t>Whiteboard and Pens</a:t>
            </a:r>
          </a:p>
          <a:p>
            <a:pPr marL="0" indent="0">
              <a:buNone/>
            </a:pPr>
            <a:endParaRPr lang="en-GB" dirty="0"/>
          </a:p>
          <a:p>
            <a:pPr marL="514350" indent="-514350">
              <a:buAutoNum type="arabicPeriod"/>
            </a:pPr>
            <a:r>
              <a:rPr lang="en-GB" dirty="0"/>
              <a:t>Write down all your ideas together on the whiteboard.</a:t>
            </a:r>
          </a:p>
          <a:p>
            <a:pPr marL="514350" indent="-514350">
              <a:buAutoNum type="arabicPeriod"/>
            </a:pPr>
            <a:r>
              <a:rPr lang="en-GB" dirty="0"/>
              <a:t>Decide what you are going to say – write down key ideas onto the post-it notes.</a:t>
            </a:r>
          </a:p>
          <a:p>
            <a:pPr marL="514350" indent="-514350">
              <a:buAutoNum type="arabicPeriod"/>
            </a:pPr>
            <a:r>
              <a:rPr lang="en-GB" dirty="0"/>
              <a:t>Think about how in the TED talk, she got her point across in a dramatic way – how could you use some of her techniques?</a:t>
            </a:r>
          </a:p>
          <a:p>
            <a:pPr marL="514350" indent="-514350">
              <a:buAutoNum type="arabicPeriod"/>
            </a:pPr>
            <a:r>
              <a:rPr lang="en-GB" dirty="0"/>
              <a:t>Rehearse before presenting back to the class.</a:t>
            </a:r>
          </a:p>
          <a:p>
            <a:pPr marL="0" indent="0">
              <a:buNone/>
            </a:pPr>
            <a:endParaRPr lang="en-GB" dirty="0"/>
          </a:p>
        </p:txBody>
      </p:sp>
    </p:spTree>
    <p:extLst>
      <p:ext uri="{BB962C8B-B14F-4D97-AF65-F5344CB8AC3E}">
        <p14:creationId xmlns:p14="http://schemas.microsoft.com/office/powerpoint/2010/main" val="3493951466"/>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ustom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684</Words>
  <Application>Microsoft Office PowerPoint</Application>
  <PresentationFormat>Widescreen</PresentationFormat>
  <Paragraphs>51</Paragraphs>
  <Slides>12</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DiaRegular</vt:lpstr>
      <vt:lpstr>Open Sans</vt:lpstr>
      <vt:lpstr>Office Theme</vt:lpstr>
      <vt:lpstr>Lesson 1   Year 5 or 6 class  We are learning to remember the great women of history who often get forgotten and to be inspired by their work.  All five lessons cover English, Maths, Science, History and Art. See following document for precise links to the curriculum ‘Great women of history lesson overview and curriculum link.’    </vt:lpstr>
      <vt:lpstr>What do you think we will be learning about today?</vt:lpstr>
      <vt:lpstr>Great Women in History </vt:lpstr>
      <vt:lpstr>This is a piece of art celebrating lots of great women  Why do you think this was produced?</vt:lpstr>
      <vt:lpstr>9 metres long and it was all hand drawn!  That’s nearly  2 double decker buses stacked on top  of each other!</vt:lpstr>
      <vt:lpstr>What do I know already about women in history? </vt:lpstr>
      <vt:lpstr>So why are we learning about these great women in history?</vt:lpstr>
      <vt:lpstr>You will be put into groups of 4 and you will each get a question.   Just like that TED talk, can you work together to put across your point? </vt:lpstr>
      <vt:lpstr>In your groups of 4 you will create your own TED talk based around your question</vt:lpstr>
      <vt:lpstr>Time to present back    Remember – good listening skills everybody </vt:lpstr>
      <vt:lpstr>Can you write to a Year 2 pupil and tell them why it is so important to learn about Women’s History?</vt:lpstr>
      <vt:lpstr>I showed you this at the beginning and we now know that women are being forgotten in the history books.   If you were walking down your library isle, what books would you like to see and why?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 you think we will be learning about today?</dc:title>
  <dc:creator>Rupa Ahluwalia</dc:creator>
  <cp:lastModifiedBy>Rupa Ahluwalia</cp:lastModifiedBy>
  <cp:revision>2</cp:revision>
  <dcterms:created xsi:type="dcterms:W3CDTF">2022-08-03T20:51:15Z</dcterms:created>
  <dcterms:modified xsi:type="dcterms:W3CDTF">2022-08-15T20:23:55Z</dcterms:modified>
</cp:coreProperties>
</file>