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4" r:id="rId2"/>
    <p:sldId id="265" r:id="rId3"/>
    <p:sldId id="268" r:id="rId4"/>
    <p:sldId id="267" r:id="rId5"/>
    <p:sldId id="269" r:id="rId6"/>
    <p:sldId id="270" r:id="rId7"/>
    <p:sldId id="271" r:id="rId8"/>
    <p:sldId id="272" r:id="rId9"/>
    <p:sldId id="277" r:id="rId10"/>
    <p:sldId id="274" r:id="rId11"/>
    <p:sldId id="273" r:id="rId12"/>
    <p:sldId id="266" r:id="rId13"/>
    <p:sldId id="27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5A2A38-A4FF-4648-B36E-6C22AE9E2784}" v="43" dt="2022-08-13T13:41:10.1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6" autoAdjust="0"/>
    <p:restoredTop sz="54315" autoAdjust="0"/>
  </p:normalViewPr>
  <p:slideViewPr>
    <p:cSldViewPr snapToGrid="0">
      <p:cViewPr varScale="1">
        <p:scale>
          <a:sx n="39" d="100"/>
          <a:sy n="39" d="100"/>
        </p:scale>
        <p:origin x="178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pa Ahluwalia" userId="3dee6ed49dd0ae0c" providerId="LiveId" clId="{C55A2A38-A4FF-4648-B36E-6C22AE9E2784}"/>
    <pc:docChg chg="undo custSel addSld delSld modSld sldOrd">
      <pc:chgData name="Rupa Ahluwalia" userId="3dee6ed49dd0ae0c" providerId="LiveId" clId="{C55A2A38-A4FF-4648-B36E-6C22AE9E2784}" dt="2022-08-15T21:03:21.697" v="3020" actId="20577"/>
      <pc:docMkLst>
        <pc:docMk/>
      </pc:docMkLst>
      <pc:sldChg chg="modSp mod">
        <pc:chgData name="Rupa Ahluwalia" userId="3dee6ed49dd0ae0c" providerId="LiveId" clId="{C55A2A38-A4FF-4648-B36E-6C22AE9E2784}" dt="2022-08-15T20:26:43.385" v="2932" actId="20577"/>
        <pc:sldMkLst>
          <pc:docMk/>
          <pc:sldMk cId="1608445779" sldId="264"/>
        </pc:sldMkLst>
        <pc:spChg chg="mod">
          <ac:chgData name="Rupa Ahluwalia" userId="3dee6ed49dd0ae0c" providerId="LiveId" clId="{C55A2A38-A4FF-4648-B36E-6C22AE9E2784}" dt="2022-08-15T20:26:43.385" v="2932" actId="20577"/>
          <ac:spMkLst>
            <pc:docMk/>
            <pc:sldMk cId="1608445779" sldId="264"/>
            <ac:spMk id="2" creationId="{D383666A-B5E4-6164-C289-239FFF284EF6}"/>
          </ac:spMkLst>
        </pc:spChg>
      </pc:sldChg>
      <pc:sldChg chg="modSp mod modNotesTx">
        <pc:chgData name="Rupa Ahluwalia" userId="3dee6ed49dd0ae0c" providerId="LiveId" clId="{C55A2A38-A4FF-4648-B36E-6C22AE9E2784}" dt="2022-08-14T21:45:51.600" v="2870" actId="14100"/>
        <pc:sldMkLst>
          <pc:docMk/>
          <pc:sldMk cId="3579818440" sldId="265"/>
        </pc:sldMkLst>
        <pc:spChg chg="mod">
          <ac:chgData name="Rupa Ahluwalia" userId="3dee6ed49dd0ae0c" providerId="LiveId" clId="{C55A2A38-A4FF-4648-B36E-6C22AE9E2784}" dt="2022-08-14T21:45:51.600" v="2870" actId="14100"/>
          <ac:spMkLst>
            <pc:docMk/>
            <pc:sldMk cId="3579818440" sldId="265"/>
            <ac:spMk id="2" creationId="{E79C2C66-FC89-C17A-680A-2DB52FCAEF0E}"/>
          </ac:spMkLst>
        </pc:spChg>
      </pc:sldChg>
      <pc:sldChg chg="addSp delSp modSp mod">
        <pc:chgData name="Rupa Ahluwalia" userId="3dee6ed49dd0ae0c" providerId="LiveId" clId="{C55A2A38-A4FF-4648-B36E-6C22AE9E2784}" dt="2022-08-14T21:49:41.720" v="2911" actId="2711"/>
        <pc:sldMkLst>
          <pc:docMk/>
          <pc:sldMk cId="3688886903" sldId="266"/>
        </pc:sldMkLst>
        <pc:spChg chg="mod">
          <ac:chgData name="Rupa Ahluwalia" userId="3dee6ed49dd0ae0c" providerId="LiveId" clId="{C55A2A38-A4FF-4648-B36E-6C22AE9E2784}" dt="2022-08-14T21:49:41.720" v="2911" actId="2711"/>
          <ac:spMkLst>
            <pc:docMk/>
            <pc:sldMk cId="3688886903" sldId="266"/>
            <ac:spMk id="2" creationId="{811F9699-F6E9-12B5-1030-66B7759E97BD}"/>
          </ac:spMkLst>
        </pc:spChg>
        <pc:spChg chg="mod">
          <ac:chgData name="Rupa Ahluwalia" userId="3dee6ed49dd0ae0c" providerId="LiveId" clId="{C55A2A38-A4FF-4648-B36E-6C22AE9E2784}" dt="2022-08-14T21:49:37.179" v="2910" actId="2711"/>
          <ac:spMkLst>
            <pc:docMk/>
            <pc:sldMk cId="3688886903" sldId="266"/>
            <ac:spMk id="3" creationId="{738D8D3F-DD93-5B92-B3E6-E285413AFE4D}"/>
          </ac:spMkLst>
        </pc:spChg>
        <pc:spChg chg="add mod">
          <ac:chgData name="Rupa Ahluwalia" userId="3dee6ed49dd0ae0c" providerId="LiveId" clId="{C55A2A38-A4FF-4648-B36E-6C22AE9E2784}" dt="2022-08-11T13:44:34.609" v="1635" actId="14100"/>
          <ac:spMkLst>
            <pc:docMk/>
            <pc:sldMk cId="3688886903" sldId="266"/>
            <ac:spMk id="4" creationId="{A1BD781E-E660-2C27-EEAE-185C219950AE}"/>
          </ac:spMkLst>
        </pc:spChg>
        <pc:spChg chg="add mod">
          <ac:chgData name="Rupa Ahluwalia" userId="3dee6ed49dd0ae0c" providerId="LiveId" clId="{C55A2A38-A4FF-4648-B36E-6C22AE9E2784}" dt="2022-08-13T13:25:35.067" v="2707" actId="14100"/>
          <ac:spMkLst>
            <pc:docMk/>
            <pc:sldMk cId="3688886903" sldId="266"/>
            <ac:spMk id="6" creationId="{C4D290AB-C65E-8EBA-87F7-70E2D8FA40AC}"/>
          </ac:spMkLst>
        </pc:spChg>
        <pc:spChg chg="add mod">
          <ac:chgData name="Rupa Ahluwalia" userId="3dee6ed49dd0ae0c" providerId="LiveId" clId="{C55A2A38-A4FF-4648-B36E-6C22AE9E2784}" dt="2022-08-14T21:49:32.840" v="2909" actId="2711"/>
          <ac:spMkLst>
            <pc:docMk/>
            <pc:sldMk cId="3688886903" sldId="266"/>
            <ac:spMk id="8" creationId="{F2F139BD-3CFD-9095-66D6-E8AD3B3E6319}"/>
          </ac:spMkLst>
        </pc:spChg>
        <pc:spChg chg="add mod">
          <ac:chgData name="Rupa Ahluwalia" userId="3dee6ed49dd0ae0c" providerId="LiveId" clId="{C55A2A38-A4FF-4648-B36E-6C22AE9E2784}" dt="2022-08-14T21:49:28.182" v="2908" actId="2711"/>
          <ac:spMkLst>
            <pc:docMk/>
            <pc:sldMk cId="3688886903" sldId="266"/>
            <ac:spMk id="11" creationId="{BEC65055-7680-229C-6D05-4DB35F9F5178}"/>
          </ac:spMkLst>
        </pc:spChg>
        <pc:spChg chg="add mod">
          <ac:chgData name="Rupa Ahluwalia" userId="3dee6ed49dd0ae0c" providerId="LiveId" clId="{C55A2A38-A4FF-4648-B36E-6C22AE9E2784}" dt="2022-08-14T21:49:18.997" v="2907" actId="2711"/>
          <ac:spMkLst>
            <pc:docMk/>
            <pc:sldMk cId="3688886903" sldId="266"/>
            <ac:spMk id="14" creationId="{714ACF49-40BA-2CB7-B167-B8ABA9B4FC72}"/>
          </ac:spMkLst>
        </pc:spChg>
        <pc:spChg chg="add del mod">
          <ac:chgData name="Rupa Ahluwalia" userId="3dee6ed49dd0ae0c" providerId="LiveId" clId="{C55A2A38-A4FF-4648-B36E-6C22AE9E2784}" dt="2022-08-11T13:44:11.821" v="1629" actId="478"/>
          <ac:spMkLst>
            <pc:docMk/>
            <pc:sldMk cId="3688886903" sldId="266"/>
            <ac:spMk id="15" creationId="{1041247A-8D29-2EC4-4CA4-EDF8BD973677}"/>
          </ac:spMkLst>
        </pc:spChg>
        <pc:picChg chg="mod">
          <ac:chgData name="Rupa Ahluwalia" userId="3dee6ed49dd0ae0c" providerId="LiveId" clId="{C55A2A38-A4FF-4648-B36E-6C22AE9E2784}" dt="2022-08-11T13:44:21.474" v="1631" actId="1076"/>
          <ac:picMkLst>
            <pc:docMk/>
            <pc:sldMk cId="3688886903" sldId="266"/>
            <ac:picMk id="5" creationId="{C7180918-E141-93D5-7F57-F9B4A35E594E}"/>
          </ac:picMkLst>
        </pc:picChg>
        <pc:picChg chg="add mod">
          <ac:chgData name="Rupa Ahluwalia" userId="3dee6ed49dd0ae0c" providerId="LiveId" clId="{C55A2A38-A4FF-4648-B36E-6C22AE9E2784}" dt="2022-08-11T13:40:46.934" v="1272" actId="1076"/>
          <ac:picMkLst>
            <pc:docMk/>
            <pc:sldMk cId="3688886903" sldId="266"/>
            <ac:picMk id="7" creationId="{599BF78D-7479-D1EA-B992-79E851F3B295}"/>
          </ac:picMkLst>
        </pc:picChg>
        <pc:picChg chg="add mod">
          <ac:chgData name="Rupa Ahluwalia" userId="3dee6ed49dd0ae0c" providerId="LiveId" clId="{C55A2A38-A4FF-4648-B36E-6C22AE9E2784}" dt="2022-08-11T13:42:06.656" v="1425" actId="1076"/>
          <ac:picMkLst>
            <pc:docMk/>
            <pc:sldMk cId="3688886903" sldId="266"/>
            <ac:picMk id="10" creationId="{35DBA0B8-5FEF-C581-AFC9-EBCB46900E23}"/>
          </ac:picMkLst>
        </pc:picChg>
        <pc:picChg chg="add mod">
          <ac:chgData name="Rupa Ahluwalia" userId="3dee6ed49dd0ae0c" providerId="LiveId" clId="{C55A2A38-A4FF-4648-B36E-6C22AE9E2784}" dt="2022-08-11T13:43:16.204" v="1560" actId="1076"/>
          <ac:picMkLst>
            <pc:docMk/>
            <pc:sldMk cId="3688886903" sldId="266"/>
            <ac:picMk id="13" creationId="{1CE3C69B-4297-3FFC-8AEE-B4090BCD4B0E}"/>
          </ac:picMkLst>
        </pc:picChg>
      </pc:sldChg>
      <pc:sldChg chg="modSp mod ord modNotesTx">
        <pc:chgData name="Rupa Ahluwalia" userId="3dee6ed49dd0ae0c" providerId="LiveId" clId="{C55A2A38-A4FF-4648-B36E-6C22AE9E2784}" dt="2022-08-14T21:46:03.481" v="2873" actId="2711"/>
        <pc:sldMkLst>
          <pc:docMk/>
          <pc:sldMk cId="805792034" sldId="267"/>
        </pc:sldMkLst>
        <pc:spChg chg="mod">
          <ac:chgData name="Rupa Ahluwalia" userId="3dee6ed49dd0ae0c" providerId="LiveId" clId="{C55A2A38-A4FF-4648-B36E-6C22AE9E2784}" dt="2022-08-14T21:46:03.481" v="2873" actId="2711"/>
          <ac:spMkLst>
            <pc:docMk/>
            <pc:sldMk cId="805792034" sldId="267"/>
            <ac:spMk id="2" creationId="{D2F6FEBE-0AB4-5890-5C8E-A9C11B79D9C6}"/>
          </ac:spMkLst>
        </pc:spChg>
        <pc:picChg chg="mod">
          <ac:chgData name="Rupa Ahluwalia" userId="3dee6ed49dd0ae0c" providerId="LiveId" clId="{C55A2A38-A4FF-4648-B36E-6C22AE9E2784}" dt="2022-08-11T13:16:03.586" v="300" actId="1076"/>
          <ac:picMkLst>
            <pc:docMk/>
            <pc:sldMk cId="805792034" sldId="267"/>
            <ac:picMk id="1026" creationId="{8B804646-6F38-B8CA-9803-9119F73D430F}"/>
          </ac:picMkLst>
        </pc:picChg>
      </pc:sldChg>
      <pc:sldChg chg="addSp delSp modSp new mod modNotesTx">
        <pc:chgData name="Rupa Ahluwalia" userId="3dee6ed49dd0ae0c" providerId="LiveId" clId="{C55A2A38-A4FF-4648-B36E-6C22AE9E2784}" dt="2022-08-14T21:45:57.350" v="2872" actId="27636"/>
        <pc:sldMkLst>
          <pc:docMk/>
          <pc:sldMk cId="703717494" sldId="268"/>
        </pc:sldMkLst>
        <pc:spChg chg="del">
          <ac:chgData name="Rupa Ahluwalia" userId="3dee6ed49dd0ae0c" providerId="LiveId" clId="{C55A2A38-A4FF-4648-B36E-6C22AE9E2784}" dt="2022-08-11T13:13:53.656" v="206" actId="478"/>
          <ac:spMkLst>
            <pc:docMk/>
            <pc:sldMk cId="703717494" sldId="268"/>
            <ac:spMk id="2" creationId="{3E0DA5B4-B8AF-F297-24CD-7120CC9C6048}"/>
          </ac:spMkLst>
        </pc:spChg>
        <pc:spChg chg="del">
          <ac:chgData name="Rupa Ahluwalia" userId="3dee6ed49dd0ae0c" providerId="LiveId" clId="{C55A2A38-A4FF-4648-B36E-6C22AE9E2784}" dt="2022-08-11T13:12:08.637" v="26" actId="931"/>
          <ac:spMkLst>
            <pc:docMk/>
            <pc:sldMk cId="703717494" sldId="268"/>
            <ac:spMk id="3" creationId="{1C55BCE9-DAB1-E7D7-0B72-3C967EBEEC99}"/>
          </ac:spMkLst>
        </pc:spChg>
        <pc:spChg chg="add mod">
          <ac:chgData name="Rupa Ahluwalia" userId="3dee6ed49dd0ae0c" providerId="LiveId" clId="{C55A2A38-A4FF-4648-B36E-6C22AE9E2784}" dt="2022-08-14T21:45:57.350" v="2872" actId="27636"/>
          <ac:spMkLst>
            <pc:docMk/>
            <pc:sldMk cId="703717494" sldId="268"/>
            <ac:spMk id="6" creationId="{F31F40C8-29C9-FAE6-E446-9CFCCDE4C3D9}"/>
          </ac:spMkLst>
        </pc:spChg>
        <pc:picChg chg="add mod">
          <ac:chgData name="Rupa Ahluwalia" userId="3dee6ed49dd0ae0c" providerId="LiveId" clId="{C55A2A38-A4FF-4648-B36E-6C22AE9E2784}" dt="2022-08-11T13:14:25.822" v="218" actId="1076"/>
          <ac:picMkLst>
            <pc:docMk/>
            <pc:sldMk cId="703717494" sldId="268"/>
            <ac:picMk id="5" creationId="{67B7C2FE-D4C2-E9B4-CBD0-FA9676F02581}"/>
          </ac:picMkLst>
        </pc:picChg>
      </pc:sldChg>
      <pc:sldChg chg="addSp delSp modSp new mod">
        <pc:chgData name="Rupa Ahluwalia" userId="3dee6ed49dd0ae0c" providerId="LiveId" clId="{C55A2A38-A4FF-4648-B36E-6C22AE9E2784}" dt="2022-08-15T21:00:43.788" v="2963" actId="20577"/>
        <pc:sldMkLst>
          <pc:docMk/>
          <pc:sldMk cId="2948851543" sldId="269"/>
        </pc:sldMkLst>
        <pc:spChg chg="mod">
          <ac:chgData name="Rupa Ahluwalia" userId="3dee6ed49dd0ae0c" providerId="LiveId" clId="{C55A2A38-A4FF-4648-B36E-6C22AE9E2784}" dt="2022-08-15T21:00:43.788" v="2963" actId="20577"/>
          <ac:spMkLst>
            <pc:docMk/>
            <pc:sldMk cId="2948851543" sldId="269"/>
            <ac:spMk id="2" creationId="{654615F6-C8C7-9D86-5BCC-A05532026CDC}"/>
          </ac:spMkLst>
        </pc:spChg>
        <pc:spChg chg="del">
          <ac:chgData name="Rupa Ahluwalia" userId="3dee6ed49dd0ae0c" providerId="LiveId" clId="{C55A2A38-A4FF-4648-B36E-6C22AE9E2784}" dt="2022-08-11T13:17:08.643" v="302" actId="931"/>
          <ac:spMkLst>
            <pc:docMk/>
            <pc:sldMk cId="2948851543" sldId="269"/>
            <ac:spMk id="3" creationId="{6D0E9825-878B-1307-DB63-4CA733B0A68E}"/>
          </ac:spMkLst>
        </pc:spChg>
        <pc:picChg chg="add mod">
          <ac:chgData name="Rupa Ahluwalia" userId="3dee6ed49dd0ae0c" providerId="LiveId" clId="{C55A2A38-A4FF-4648-B36E-6C22AE9E2784}" dt="2022-08-11T13:17:15.487" v="305" actId="1076"/>
          <ac:picMkLst>
            <pc:docMk/>
            <pc:sldMk cId="2948851543" sldId="269"/>
            <ac:picMk id="5" creationId="{D8B5F0D6-912C-32E2-EDCE-EA6ACE30D44A}"/>
          </ac:picMkLst>
        </pc:picChg>
        <pc:picChg chg="add mod">
          <ac:chgData name="Rupa Ahluwalia" userId="3dee6ed49dd0ae0c" providerId="LiveId" clId="{C55A2A38-A4FF-4648-B36E-6C22AE9E2784}" dt="2022-08-11T13:17:15.487" v="305" actId="1076"/>
          <ac:picMkLst>
            <pc:docMk/>
            <pc:sldMk cId="2948851543" sldId="269"/>
            <ac:picMk id="7" creationId="{08A1B66F-1B2E-DC12-A839-20AF29C4B90B}"/>
          </ac:picMkLst>
        </pc:picChg>
      </pc:sldChg>
      <pc:sldChg chg="addSp delSp modSp new mod">
        <pc:chgData name="Rupa Ahluwalia" userId="3dee6ed49dd0ae0c" providerId="LiveId" clId="{C55A2A38-A4FF-4648-B36E-6C22AE9E2784}" dt="2022-08-14T21:46:22.930" v="2879" actId="1076"/>
        <pc:sldMkLst>
          <pc:docMk/>
          <pc:sldMk cId="2627198744" sldId="270"/>
        </pc:sldMkLst>
        <pc:spChg chg="del mod">
          <ac:chgData name="Rupa Ahluwalia" userId="3dee6ed49dd0ae0c" providerId="LiveId" clId="{C55A2A38-A4FF-4648-B36E-6C22AE9E2784}" dt="2022-08-11T13:19:44.012" v="451" actId="931"/>
          <ac:spMkLst>
            <pc:docMk/>
            <pc:sldMk cId="2627198744" sldId="270"/>
            <ac:spMk id="3" creationId="{746F84B0-6BDF-91D0-CE04-76476858AA7B}"/>
          </ac:spMkLst>
        </pc:spChg>
        <pc:spChg chg="add mod">
          <ac:chgData name="Rupa Ahluwalia" userId="3dee6ed49dd0ae0c" providerId="LiveId" clId="{C55A2A38-A4FF-4648-B36E-6C22AE9E2784}" dt="2022-08-14T21:46:22.930" v="2879" actId="1076"/>
          <ac:spMkLst>
            <pc:docMk/>
            <pc:sldMk cId="2627198744" sldId="270"/>
            <ac:spMk id="4" creationId="{605DDF37-E68D-CFF3-4CD3-D307CDC163A8}"/>
          </ac:spMkLst>
        </pc:spChg>
        <pc:picChg chg="add mod">
          <ac:chgData name="Rupa Ahluwalia" userId="3dee6ed49dd0ae0c" providerId="LiveId" clId="{C55A2A38-A4FF-4648-B36E-6C22AE9E2784}" dt="2022-08-11T13:20:06.510" v="453" actId="1076"/>
          <ac:picMkLst>
            <pc:docMk/>
            <pc:sldMk cId="2627198744" sldId="270"/>
            <ac:picMk id="6" creationId="{A6F9B2F3-6780-948B-8B4D-BA88426DCC70}"/>
          </ac:picMkLst>
        </pc:picChg>
      </pc:sldChg>
      <pc:sldChg chg="addSp delSp modSp new mod">
        <pc:chgData name="Rupa Ahluwalia" userId="3dee6ed49dd0ae0c" providerId="LiveId" clId="{C55A2A38-A4FF-4648-B36E-6C22AE9E2784}" dt="2022-08-14T21:46:59.463" v="2883" actId="1076"/>
        <pc:sldMkLst>
          <pc:docMk/>
          <pc:sldMk cId="1941595084" sldId="271"/>
        </pc:sldMkLst>
        <pc:spChg chg="mod">
          <ac:chgData name="Rupa Ahluwalia" userId="3dee6ed49dd0ae0c" providerId="LiveId" clId="{C55A2A38-A4FF-4648-B36E-6C22AE9E2784}" dt="2022-08-14T21:46:30.513" v="2880" actId="2711"/>
          <ac:spMkLst>
            <pc:docMk/>
            <pc:sldMk cId="1941595084" sldId="271"/>
            <ac:spMk id="2" creationId="{B9990555-6D52-F4F3-D224-A7936A87A755}"/>
          </ac:spMkLst>
        </pc:spChg>
        <pc:spChg chg="del mod">
          <ac:chgData name="Rupa Ahluwalia" userId="3dee6ed49dd0ae0c" providerId="LiveId" clId="{C55A2A38-A4FF-4648-B36E-6C22AE9E2784}" dt="2022-08-11T13:22:37.432" v="492"/>
          <ac:spMkLst>
            <pc:docMk/>
            <pc:sldMk cId="1941595084" sldId="271"/>
            <ac:spMk id="3" creationId="{EBFCCDF3-AC80-88C4-5237-BFC0E7B4F6E8}"/>
          </ac:spMkLst>
        </pc:spChg>
        <pc:spChg chg="add del mod">
          <ac:chgData name="Rupa Ahluwalia" userId="3dee6ed49dd0ae0c" providerId="LiveId" clId="{C55A2A38-A4FF-4648-B36E-6C22AE9E2784}" dt="2022-08-11T13:22:44.756" v="495" actId="478"/>
          <ac:spMkLst>
            <pc:docMk/>
            <pc:sldMk cId="1941595084" sldId="271"/>
            <ac:spMk id="5" creationId="{77586A73-31E6-948A-0432-CDB011A9F2F8}"/>
          </ac:spMkLst>
        </pc:spChg>
        <pc:spChg chg="add del mod">
          <ac:chgData name="Rupa Ahluwalia" userId="3dee6ed49dd0ae0c" providerId="LiveId" clId="{C55A2A38-A4FF-4648-B36E-6C22AE9E2784}" dt="2022-08-11T13:22:52.418" v="496" actId="478"/>
          <ac:spMkLst>
            <pc:docMk/>
            <pc:sldMk cId="1941595084" sldId="271"/>
            <ac:spMk id="6" creationId="{52FCA4F9-A16E-9EDD-3BA9-B807164B43CD}"/>
          </ac:spMkLst>
        </pc:spChg>
        <pc:spChg chg="add del mod">
          <ac:chgData name="Rupa Ahluwalia" userId="3dee6ed49dd0ae0c" providerId="LiveId" clId="{C55A2A38-A4FF-4648-B36E-6C22AE9E2784}" dt="2022-08-11T13:22:58.154" v="499" actId="478"/>
          <ac:spMkLst>
            <pc:docMk/>
            <pc:sldMk cId="1941595084" sldId="271"/>
            <ac:spMk id="8" creationId="{FEC3AB9C-4AEE-ADC2-2D27-AA0E3CDD55B4}"/>
          </ac:spMkLst>
        </pc:spChg>
        <pc:spChg chg="add mod">
          <ac:chgData name="Rupa Ahluwalia" userId="3dee6ed49dd0ae0c" providerId="LiveId" clId="{C55A2A38-A4FF-4648-B36E-6C22AE9E2784}" dt="2022-08-11T13:23:11.732" v="501" actId="207"/>
          <ac:spMkLst>
            <pc:docMk/>
            <pc:sldMk cId="1941595084" sldId="271"/>
            <ac:spMk id="9" creationId="{9DE215C7-E10D-B7AC-857B-EFDAF38A51F5}"/>
          </ac:spMkLst>
        </pc:spChg>
        <pc:spChg chg="add del mod">
          <ac:chgData name="Rupa Ahluwalia" userId="3dee6ed49dd0ae0c" providerId="LiveId" clId="{C55A2A38-A4FF-4648-B36E-6C22AE9E2784}" dt="2022-08-11T13:23:28" v="504"/>
          <ac:spMkLst>
            <pc:docMk/>
            <pc:sldMk cId="1941595084" sldId="271"/>
            <ac:spMk id="10" creationId="{3A77F96E-BEDE-6B37-EB22-3BB21AE21E29}"/>
          </ac:spMkLst>
        </pc:spChg>
        <pc:graphicFrameChg chg="add del mod">
          <ac:chgData name="Rupa Ahluwalia" userId="3dee6ed49dd0ae0c" providerId="LiveId" clId="{C55A2A38-A4FF-4648-B36E-6C22AE9E2784}" dt="2022-08-11T13:22:44.756" v="495" actId="478"/>
          <ac:graphicFrameMkLst>
            <pc:docMk/>
            <pc:sldMk cId="1941595084" sldId="271"/>
            <ac:graphicFrameMk id="4" creationId="{230B4E9E-23E4-642E-4418-AB701B78D1DB}"/>
          </ac:graphicFrameMkLst>
        </pc:graphicFrameChg>
        <pc:graphicFrameChg chg="add del mod">
          <ac:chgData name="Rupa Ahluwalia" userId="3dee6ed49dd0ae0c" providerId="LiveId" clId="{C55A2A38-A4FF-4648-B36E-6C22AE9E2784}" dt="2022-08-11T13:22:58.154" v="499" actId="478"/>
          <ac:graphicFrameMkLst>
            <pc:docMk/>
            <pc:sldMk cId="1941595084" sldId="271"/>
            <ac:graphicFrameMk id="7" creationId="{A86499CB-A2AF-CE83-BF77-B46F597300AA}"/>
          </ac:graphicFrameMkLst>
        </pc:graphicFrameChg>
        <pc:graphicFrameChg chg="add mod modGraphic">
          <ac:chgData name="Rupa Ahluwalia" userId="3dee6ed49dd0ae0c" providerId="LiveId" clId="{C55A2A38-A4FF-4648-B36E-6C22AE9E2784}" dt="2022-08-14T21:46:59.463" v="2883" actId="1076"/>
          <ac:graphicFrameMkLst>
            <pc:docMk/>
            <pc:sldMk cId="1941595084" sldId="271"/>
            <ac:graphicFrameMk id="11" creationId="{2F24DF60-3D26-7D86-D9AC-7ED0E73E7FE1}"/>
          </ac:graphicFrameMkLst>
        </pc:graphicFrameChg>
      </pc:sldChg>
      <pc:sldChg chg="addSp delSp modSp new mod setBg modNotesTx">
        <pc:chgData name="Rupa Ahluwalia" userId="3dee6ed49dd0ae0c" providerId="LiveId" clId="{C55A2A38-A4FF-4648-B36E-6C22AE9E2784}" dt="2022-08-15T21:03:21.697" v="3020" actId="20577"/>
        <pc:sldMkLst>
          <pc:docMk/>
          <pc:sldMk cId="849502456" sldId="272"/>
        </pc:sldMkLst>
        <pc:spChg chg="mod">
          <ac:chgData name="Rupa Ahluwalia" userId="3dee6ed49dd0ae0c" providerId="LiveId" clId="{C55A2A38-A4FF-4648-B36E-6C22AE9E2784}" dt="2022-08-14T21:47:13.796" v="2885" actId="2711"/>
          <ac:spMkLst>
            <pc:docMk/>
            <pc:sldMk cId="849502456" sldId="272"/>
            <ac:spMk id="2" creationId="{95E0CAE4-95C4-5BD5-2F43-28501C27AC30}"/>
          </ac:spMkLst>
        </pc:spChg>
        <pc:spChg chg="add del mod">
          <ac:chgData name="Rupa Ahluwalia" userId="3dee6ed49dd0ae0c" providerId="LiveId" clId="{C55A2A38-A4FF-4648-B36E-6C22AE9E2784}" dt="2022-08-15T21:03:21.697" v="3020" actId="20577"/>
          <ac:spMkLst>
            <pc:docMk/>
            <pc:sldMk cId="849502456" sldId="272"/>
            <ac:spMk id="3" creationId="{809070F9-2BDD-2693-A625-7B94BF415ACB}"/>
          </ac:spMkLst>
        </pc:spChg>
        <pc:spChg chg="add del">
          <ac:chgData name="Rupa Ahluwalia" userId="3dee6ed49dd0ae0c" providerId="LiveId" clId="{C55A2A38-A4FF-4648-B36E-6C22AE9E2784}" dt="2022-08-11T13:51:38.233" v="2148" actId="26606"/>
          <ac:spMkLst>
            <pc:docMk/>
            <pc:sldMk cId="849502456" sldId="272"/>
            <ac:spMk id="9" creationId="{2E442304-DDBD-4F7B-8017-36BCC863FB40}"/>
          </ac:spMkLst>
        </pc:spChg>
        <pc:spChg chg="add del">
          <ac:chgData name="Rupa Ahluwalia" userId="3dee6ed49dd0ae0c" providerId="LiveId" clId="{C55A2A38-A4FF-4648-B36E-6C22AE9E2784}" dt="2022-08-11T13:51:38.233" v="2148" actId="26606"/>
          <ac:spMkLst>
            <pc:docMk/>
            <pc:sldMk cId="849502456" sldId="272"/>
            <ac:spMk id="11" creationId="{5E107275-3853-46FD-A241-DE4355A42675}"/>
          </ac:spMkLst>
        </pc:spChg>
        <pc:graphicFrameChg chg="add del mod">
          <ac:chgData name="Rupa Ahluwalia" userId="3dee6ed49dd0ae0c" providerId="LiveId" clId="{C55A2A38-A4FF-4648-B36E-6C22AE9E2784}" dt="2022-08-11T13:34:08.135" v="721" actId="478"/>
          <ac:graphicFrameMkLst>
            <pc:docMk/>
            <pc:sldMk cId="849502456" sldId="272"/>
            <ac:graphicFrameMk id="4" creationId="{5BE5787F-8467-12AF-6CB5-F1B1C4402895}"/>
          </ac:graphicFrameMkLst>
        </pc:graphicFrameChg>
        <pc:graphicFrameChg chg="add del">
          <ac:chgData name="Rupa Ahluwalia" userId="3dee6ed49dd0ae0c" providerId="LiveId" clId="{C55A2A38-A4FF-4648-B36E-6C22AE9E2784}" dt="2022-08-11T13:51:38.233" v="2148" actId="26606"/>
          <ac:graphicFrameMkLst>
            <pc:docMk/>
            <pc:sldMk cId="849502456" sldId="272"/>
            <ac:graphicFrameMk id="5" creationId="{61D11EFD-4F8F-DB1F-5051-15C1544EEFFE}"/>
          </ac:graphicFrameMkLst>
        </pc:graphicFrameChg>
      </pc:sldChg>
      <pc:sldChg chg="modSp new mod modNotesTx">
        <pc:chgData name="Rupa Ahluwalia" userId="3dee6ed49dd0ae0c" providerId="LiveId" clId="{C55A2A38-A4FF-4648-B36E-6C22AE9E2784}" dt="2022-08-14T21:49:09.538" v="2906" actId="2711"/>
        <pc:sldMkLst>
          <pc:docMk/>
          <pc:sldMk cId="2721371181" sldId="273"/>
        </pc:sldMkLst>
        <pc:spChg chg="mod">
          <ac:chgData name="Rupa Ahluwalia" userId="3dee6ed49dd0ae0c" providerId="LiveId" clId="{C55A2A38-A4FF-4648-B36E-6C22AE9E2784}" dt="2022-08-14T21:49:09.538" v="2906" actId="2711"/>
          <ac:spMkLst>
            <pc:docMk/>
            <pc:sldMk cId="2721371181" sldId="273"/>
            <ac:spMk id="2" creationId="{A611B4B4-3ADB-A975-A83A-949CB4B2A449}"/>
          </ac:spMkLst>
        </pc:spChg>
        <pc:spChg chg="mod">
          <ac:chgData name="Rupa Ahluwalia" userId="3dee6ed49dd0ae0c" providerId="LiveId" clId="{C55A2A38-A4FF-4648-B36E-6C22AE9E2784}" dt="2022-08-14T21:49:05.434" v="2905" actId="2711"/>
          <ac:spMkLst>
            <pc:docMk/>
            <pc:sldMk cId="2721371181" sldId="273"/>
            <ac:spMk id="3" creationId="{22F517FB-8647-E140-1896-F3A6E7B7D1AF}"/>
          </ac:spMkLst>
        </pc:spChg>
      </pc:sldChg>
      <pc:sldChg chg="addSp delSp modSp new mod setBg modNotesTx">
        <pc:chgData name="Rupa Ahluwalia" userId="3dee6ed49dd0ae0c" providerId="LiveId" clId="{C55A2A38-A4FF-4648-B36E-6C22AE9E2784}" dt="2022-08-15T20:06:10.986" v="2921" actId="1076"/>
        <pc:sldMkLst>
          <pc:docMk/>
          <pc:sldMk cId="1189429258" sldId="274"/>
        </pc:sldMkLst>
        <pc:spChg chg="add mod">
          <ac:chgData name="Rupa Ahluwalia" userId="3dee6ed49dd0ae0c" providerId="LiveId" clId="{C55A2A38-A4FF-4648-B36E-6C22AE9E2784}" dt="2022-08-15T20:06:10.986" v="2921" actId="1076"/>
          <ac:spMkLst>
            <pc:docMk/>
            <pc:sldMk cId="1189429258" sldId="274"/>
            <ac:spMk id="2" creationId="{9B465BCE-C8C3-7F3F-C81D-9FE3D50D7AFA}"/>
          </ac:spMkLst>
        </pc:spChg>
        <pc:spChg chg="del mod">
          <ac:chgData name="Rupa Ahluwalia" userId="3dee6ed49dd0ae0c" providerId="LiveId" clId="{C55A2A38-A4FF-4648-B36E-6C22AE9E2784}" dt="2022-08-11T14:04:09.986" v="2429" actId="478"/>
          <ac:spMkLst>
            <pc:docMk/>
            <pc:sldMk cId="1189429258" sldId="274"/>
            <ac:spMk id="2" creationId="{BA5A11F2-DFC0-5D3C-0E9D-37C0391B9E5D}"/>
          </ac:spMkLst>
        </pc:spChg>
        <pc:spChg chg="add del mod">
          <ac:chgData name="Rupa Ahluwalia" userId="3dee6ed49dd0ae0c" providerId="LiveId" clId="{C55A2A38-A4FF-4648-B36E-6C22AE9E2784}" dt="2022-08-14T21:47:48.527" v="2890" actId="2711"/>
          <ac:spMkLst>
            <pc:docMk/>
            <pc:sldMk cId="1189429258" sldId="274"/>
            <ac:spMk id="3" creationId="{AAE49097-9477-786C-BD81-BC47B0291436}"/>
          </ac:spMkLst>
        </pc:spChg>
        <pc:spChg chg="add del mod">
          <ac:chgData name="Rupa Ahluwalia" userId="3dee6ed49dd0ae0c" providerId="LiveId" clId="{C55A2A38-A4FF-4648-B36E-6C22AE9E2784}" dt="2022-08-13T13:22:03.948" v="2665" actId="478"/>
          <ac:spMkLst>
            <pc:docMk/>
            <pc:sldMk cId="1189429258" sldId="274"/>
            <ac:spMk id="4" creationId="{88A20252-B15C-3FAA-6EFD-2E49BC277647}"/>
          </ac:spMkLst>
        </pc:spChg>
        <pc:spChg chg="add mod">
          <ac:chgData name="Rupa Ahluwalia" userId="3dee6ed49dd0ae0c" providerId="LiveId" clId="{C55A2A38-A4FF-4648-B36E-6C22AE9E2784}" dt="2022-08-14T21:47:43.915" v="2889" actId="14100"/>
          <ac:spMkLst>
            <pc:docMk/>
            <pc:sldMk cId="1189429258" sldId="274"/>
            <ac:spMk id="6" creationId="{7F81C25F-EC29-9E6C-27DE-EAD43FDE2F97}"/>
          </ac:spMkLst>
        </pc:spChg>
        <pc:spChg chg="add mod">
          <ac:chgData name="Rupa Ahluwalia" userId="3dee6ed49dd0ae0c" providerId="LiveId" clId="{C55A2A38-A4FF-4648-B36E-6C22AE9E2784}" dt="2022-08-14T21:47:53.579" v="2891" actId="2711"/>
          <ac:spMkLst>
            <pc:docMk/>
            <pc:sldMk cId="1189429258" sldId="274"/>
            <ac:spMk id="9" creationId="{291168CA-1339-6B3F-7FC6-38249330DD8C}"/>
          </ac:spMkLst>
        </pc:spChg>
        <pc:spChg chg="add del">
          <ac:chgData name="Rupa Ahluwalia" userId="3dee6ed49dd0ae0c" providerId="LiveId" clId="{C55A2A38-A4FF-4648-B36E-6C22AE9E2784}" dt="2022-08-11T13:51:37.552" v="2146" actId="26606"/>
          <ac:spMkLst>
            <pc:docMk/>
            <pc:sldMk cId="1189429258" sldId="274"/>
            <ac:spMk id="10" creationId="{9B7AD9F6-8CE7-4299-8FC6-328F4DCD3FF9}"/>
          </ac:spMkLst>
        </pc:spChg>
        <pc:spChg chg="add mod">
          <ac:chgData name="Rupa Ahluwalia" userId="3dee6ed49dd0ae0c" providerId="LiveId" clId="{C55A2A38-A4FF-4648-B36E-6C22AE9E2784}" dt="2022-08-14T21:47:58.470" v="2892" actId="2711"/>
          <ac:spMkLst>
            <pc:docMk/>
            <pc:sldMk cId="1189429258" sldId="274"/>
            <ac:spMk id="11" creationId="{253707E2-86B0-B6AA-30C4-20DE0B419947}"/>
          </ac:spMkLst>
        </pc:spChg>
        <pc:spChg chg="add del">
          <ac:chgData name="Rupa Ahluwalia" userId="3dee6ed49dd0ae0c" providerId="LiveId" clId="{C55A2A38-A4FF-4648-B36E-6C22AE9E2784}" dt="2022-08-11T13:51:37.552" v="2146" actId="26606"/>
          <ac:spMkLst>
            <pc:docMk/>
            <pc:sldMk cId="1189429258" sldId="274"/>
            <ac:spMk id="12" creationId="{F49775AF-8896-43EE-92C6-83497D6DC56F}"/>
          </ac:spMkLst>
        </pc:spChg>
        <pc:spChg chg="add mod">
          <ac:chgData name="Rupa Ahluwalia" userId="3dee6ed49dd0ae0c" providerId="LiveId" clId="{C55A2A38-A4FF-4648-B36E-6C22AE9E2784}" dt="2022-08-15T20:06:06.156" v="2919" actId="1076"/>
          <ac:spMkLst>
            <pc:docMk/>
            <pc:sldMk cId="1189429258" sldId="274"/>
            <ac:spMk id="15" creationId="{CEE46A12-1CC1-33E6-9B04-1AC21D6DD40B}"/>
          </ac:spMkLst>
        </pc:spChg>
        <pc:spChg chg="add mod">
          <ac:chgData name="Rupa Ahluwalia" userId="3dee6ed49dd0ae0c" providerId="LiveId" clId="{C55A2A38-A4FF-4648-B36E-6C22AE9E2784}" dt="2022-08-15T20:06:08.517" v="2920" actId="1076"/>
          <ac:spMkLst>
            <pc:docMk/>
            <pc:sldMk cId="1189429258" sldId="274"/>
            <ac:spMk id="16" creationId="{1875863F-E25E-97AE-4B46-547A8AC6DB52}"/>
          </ac:spMkLst>
        </pc:spChg>
        <pc:spChg chg="add del mod">
          <ac:chgData name="Rupa Ahluwalia" userId="3dee6ed49dd0ae0c" providerId="LiveId" clId="{C55A2A38-A4FF-4648-B36E-6C22AE9E2784}" dt="2022-08-11T14:05:23.065" v="2608" actId="478"/>
          <ac:spMkLst>
            <pc:docMk/>
            <pc:sldMk cId="1189429258" sldId="274"/>
            <ac:spMk id="18" creationId="{F37919CF-0440-7C05-D0D7-F2D9C37353AF}"/>
          </ac:spMkLst>
        </pc:spChg>
        <pc:picChg chg="add mod">
          <ac:chgData name="Rupa Ahluwalia" userId="3dee6ed49dd0ae0c" providerId="LiveId" clId="{C55A2A38-A4FF-4648-B36E-6C22AE9E2784}" dt="2022-08-14T21:47:23.932" v="2886" actId="14100"/>
          <ac:picMkLst>
            <pc:docMk/>
            <pc:sldMk cId="1189429258" sldId="274"/>
            <ac:picMk id="5" creationId="{66965444-CBB9-4411-4038-1E7D660ABC74}"/>
          </ac:picMkLst>
        </pc:picChg>
        <pc:picChg chg="add mod">
          <ac:chgData name="Rupa Ahluwalia" userId="3dee6ed49dd0ae0c" providerId="LiveId" clId="{C55A2A38-A4FF-4648-B36E-6C22AE9E2784}" dt="2022-08-14T21:47:27.919" v="2887" actId="14100"/>
          <ac:picMkLst>
            <pc:docMk/>
            <pc:sldMk cId="1189429258" sldId="274"/>
            <ac:picMk id="8" creationId="{B11FDADB-0718-808C-EDFC-A9022D70706D}"/>
          </ac:picMkLst>
        </pc:picChg>
        <pc:picChg chg="add mod">
          <ac:chgData name="Rupa Ahluwalia" userId="3dee6ed49dd0ae0c" providerId="LiveId" clId="{C55A2A38-A4FF-4648-B36E-6C22AE9E2784}" dt="2022-08-13T13:33:26.187" v="2824" actId="1076"/>
          <ac:picMkLst>
            <pc:docMk/>
            <pc:sldMk cId="1189429258" sldId="274"/>
            <ac:picMk id="14" creationId="{C5022B48-3047-A48F-4304-CDB350893544}"/>
          </ac:picMkLst>
        </pc:picChg>
      </pc:sldChg>
      <pc:sldChg chg="addSp modSp new mod modNotesTx">
        <pc:chgData name="Rupa Ahluwalia" userId="3dee6ed49dd0ae0c" providerId="LiveId" clId="{C55A2A38-A4FF-4648-B36E-6C22AE9E2784}" dt="2022-08-14T21:49:55.711" v="2913" actId="2711"/>
        <pc:sldMkLst>
          <pc:docMk/>
          <pc:sldMk cId="2595038294" sldId="275"/>
        </pc:sldMkLst>
        <pc:spChg chg="mod">
          <ac:chgData name="Rupa Ahluwalia" userId="3dee6ed49dd0ae0c" providerId="LiveId" clId="{C55A2A38-A4FF-4648-B36E-6C22AE9E2784}" dt="2022-08-14T21:49:50.915" v="2912" actId="2711"/>
          <ac:spMkLst>
            <pc:docMk/>
            <pc:sldMk cId="2595038294" sldId="275"/>
            <ac:spMk id="3" creationId="{1551AF22-BA37-BBFA-D245-18B145B7488D}"/>
          </ac:spMkLst>
        </pc:spChg>
        <pc:spChg chg="add mod">
          <ac:chgData name="Rupa Ahluwalia" userId="3dee6ed49dd0ae0c" providerId="LiveId" clId="{C55A2A38-A4FF-4648-B36E-6C22AE9E2784}" dt="2022-08-14T21:49:55.711" v="2913" actId="2711"/>
          <ac:spMkLst>
            <pc:docMk/>
            <pc:sldMk cId="2595038294" sldId="275"/>
            <ac:spMk id="4" creationId="{B30761B4-CC05-652C-C977-51CE88E007E9}"/>
          </ac:spMkLst>
        </pc:spChg>
        <pc:picChg chg="add mod">
          <ac:chgData name="Rupa Ahluwalia" userId="3dee6ed49dd0ae0c" providerId="LiveId" clId="{C55A2A38-A4FF-4648-B36E-6C22AE9E2784}" dt="2022-08-13T13:26:00.285" v="2708" actId="1076"/>
          <ac:picMkLst>
            <pc:docMk/>
            <pc:sldMk cId="2595038294" sldId="275"/>
            <ac:picMk id="6" creationId="{7802389B-C005-EFEB-EA6F-1B9DEDC63BB0}"/>
          </ac:picMkLst>
        </pc:picChg>
      </pc:sldChg>
      <pc:sldChg chg="new del">
        <pc:chgData name="Rupa Ahluwalia" userId="3dee6ed49dd0ae0c" providerId="LiveId" clId="{C55A2A38-A4FF-4648-B36E-6C22AE9E2784}" dt="2022-08-11T14:03:27.814" v="2420" actId="47"/>
        <pc:sldMkLst>
          <pc:docMk/>
          <pc:sldMk cId="3247373866" sldId="276"/>
        </pc:sldMkLst>
      </pc:sldChg>
      <pc:sldChg chg="addSp delSp modSp add mod ord">
        <pc:chgData name="Rupa Ahluwalia" userId="3dee6ed49dd0ae0c" providerId="LiveId" clId="{C55A2A38-A4FF-4648-B36E-6C22AE9E2784}" dt="2022-08-15T21:02:12.684" v="3019" actId="20577"/>
        <pc:sldMkLst>
          <pc:docMk/>
          <pc:sldMk cId="778624327" sldId="277"/>
        </pc:sldMkLst>
        <pc:spChg chg="mod">
          <ac:chgData name="Rupa Ahluwalia" userId="3dee6ed49dd0ae0c" providerId="LiveId" clId="{C55A2A38-A4FF-4648-B36E-6C22AE9E2784}" dt="2022-08-15T21:02:12.684" v="3019" actId="20577"/>
          <ac:spMkLst>
            <pc:docMk/>
            <pc:sldMk cId="778624327" sldId="277"/>
            <ac:spMk id="2" creationId="{2B7367F3-FEDD-0952-8661-14E8AECD13CC}"/>
          </ac:spMkLst>
        </pc:spChg>
        <pc:spChg chg="del">
          <ac:chgData name="Rupa Ahluwalia" userId="3dee6ed49dd0ae0c" providerId="LiveId" clId="{C55A2A38-A4FF-4648-B36E-6C22AE9E2784}" dt="2022-08-13T11:08:12.964" v="2620" actId="478"/>
          <ac:spMkLst>
            <pc:docMk/>
            <pc:sldMk cId="778624327" sldId="277"/>
            <ac:spMk id="3" creationId="{1D1A85A2-A88A-C04D-1D52-2F7C8BA34D86}"/>
          </ac:spMkLst>
        </pc:spChg>
        <pc:spChg chg="add mod">
          <ac:chgData name="Rupa Ahluwalia" userId="3dee6ed49dd0ae0c" providerId="LiveId" clId="{C55A2A38-A4FF-4648-B36E-6C22AE9E2784}" dt="2022-08-14T21:48:29.291" v="2897" actId="2711"/>
          <ac:spMkLst>
            <pc:docMk/>
            <pc:sldMk cId="778624327" sldId="277"/>
            <ac:spMk id="6" creationId="{757AA3E5-454A-5351-8567-859978CBE6A8}"/>
          </ac:spMkLst>
        </pc:spChg>
        <pc:spChg chg="add mod">
          <ac:chgData name="Rupa Ahluwalia" userId="3dee6ed49dd0ae0c" providerId="LiveId" clId="{C55A2A38-A4FF-4648-B36E-6C22AE9E2784}" dt="2022-08-14T21:48:34.415" v="2898" actId="2711"/>
          <ac:spMkLst>
            <pc:docMk/>
            <pc:sldMk cId="778624327" sldId="277"/>
            <ac:spMk id="7" creationId="{9396710C-A2CB-7F83-09D9-821C9AB85E97}"/>
          </ac:spMkLst>
        </pc:spChg>
        <pc:spChg chg="add mod">
          <ac:chgData name="Rupa Ahluwalia" userId="3dee6ed49dd0ae0c" providerId="LiveId" clId="{C55A2A38-A4FF-4648-B36E-6C22AE9E2784}" dt="2022-08-14T21:48:44.075" v="2900" actId="2711"/>
          <ac:spMkLst>
            <pc:docMk/>
            <pc:sldMk cId="778624327" sldId="277"/>
            <ac:spMk id="9" creationId="{0E34BBB5-8C2D-515B-9E47-8A62B13EA560}"/>
          </ac:spMkLst>
        </pc:spChg>
        <pc:spChg chg="add del mod">
          <ac:chgData name="Rupa Ahluwalia" userId="3dee6ed49dd0ae0c" providerId="LiveId" clId="{C55A2A38-A4FF-4648-B36E-6C22AE9E2784}" dt="2022-08-13T13:31:44.022" v="2816" actId="478"/>
          <ac:spMkLst>
            <pc:docMk/>
            <pc:sldMk cId="778624327" sldId="277"/>
            <ac:spMk id="10" creationId="{657BABD7-19C7-F0D2-E879-BDC13B2B71F3}"/>
          </ac:spMkLst>
        </pc:spChg>
        <pc:spChg chg="add mod">
          <ac:chgData name="Rupa Ahluwalia" userId="3dee6ed49dd0ae0c" providerId="LiveId" clId="{C55A2A38-A4FF-4648-B36E-6C22AE9E2784}" dt="2022-08-14T21:48:47.677" v="2901" actId="14100"/>
          <ac:spMkLst>
            <pc:docMk/>
            <pc:sldMk cId="778624327" sldId="277"/>
            <ac:spMk id="11" creationId="{0319076B-AE4C-5925-EDDD-B022A0FCC5CB}"/>
          </ac:spMkLst>
        </pc:spChg>
        <pc:spChg chg="add mod">
          <ac:chgData name="Rupa Ahluwalia" userId="3dee6ed49dd0ae0c" providerId="LiveId" clId="{C55A2A38-A4FF-4648-B36E-6C22AE9E2784}" dt="2022-08-14T21:48:51.494" v="2902" actId="2711"/>
          <ac:spMkLst>
            <pc:docMk/>
            <pc:sldMk cId="778624327" sldId="277"/>
            <ac:spMk id="14" creationId="{F43E470A-6F73-DC8D-5214-3C4F2469084A}"/>
          </ac:spMkLst>
        </pc:spChg>
        <pc:spChg chg="add mod">
          <ac:chgData name="Rupa Ahluwalia" userId="3dee6ed49dd0ae0c" providerId="LiveId" clId="{C55A2A38-A4FF-4648-B36E-6C22AE9E2784}" dt="2022-08-14T21:48:58.247" v="2904" actId="2711"/>
          <ac:spMkLst>
            <pc:docMk/>
            <pc:sldMk cId="778624327" sldId="277"/>
            <ac:spMk id="15" creationId="{F45FDEE8-6DAD-EE72-99E8-CDBD5373D35B}"/>
          </ac:spMkLst>
        </pc:spChg>
        <pc:spChg chg="add del mod">
          <ac:chgData name="Rupa Ahluwalia" userId="3dee6ed49dd0ae0c" providerId="LiveId" clId="{C55A2A38-A4FF-4648-B36E-6C22AE9E2784}" dt="2022-08-13T13:41:29.449" v="2851" actId="478"/>
          <ac:spMkLst>
            <pc:docMk/>
            <pc:sldMk cId="778624327" sldId="277"/>
            <ac:spMk id="16" creationId="{0FC26D3A-7F80-44E0-51FE-92DFEA957D09}"/>
          </ac:spMkLst>
        </pc:spChg>
        <pc:spChg chg="add del mod">
          <ac:chgData name="Rupa Ahluwalia" userId="3dee6ed49dd0ae0c" providerId="LiveId" clId="{C55A2A38-A4FF-4648-B36E-6C22AE9E2784}" dt="2022-08-13T13:41:11.838" v="2848" actId="478"/>
          <ac:spMkLst>
            <pc:docMk/>
            <pc:sldMk cId="778624327" sldId="277"/>
            <ac:spMk id="17" creationId="{DA478FFA-A3DD-6564-2842-DE4D8DAB156C}"/>
          </ac:spMkLst>
        </pc:spChg>
        <pc:picChg chg="add del mod">
          <ac:chgData name="Rupa Ahluwalia" userId="3dee6ed49dd0ae0c" providerId="LiveId" clId="{C55A2A38-A4FF-4648-B36E-6C22AE9E2784}" dt="2022-08-13T13:33:31.845" v="2826" actId="478"/>
          <ac:picMkLst>
            <pc:docMk/>
            <pc:sldMk cId="778624327" sldId="277"/>
            <ac:picMk id="5" creationId="{134695EF-0D5D-2619-118F-1A6DD6ED1B21}"/>
          </ac:picMkLst>
        </pc:picChg>
        <pc:picChg chg="add mod">
          <ac:chgData name="Rupa Ahluwalia" userId="3dee6ed49dd0ae0c" providerId="LiveId" clId="{C55A2A38-A4FF-4648-B36E-6C22AE9E2784}" dt="2022-08-13T13:32:02.136" v="2820" actId="1076"/>
          <ac:picMkLst>
            <pc:docMk/>
            <pc:sldMk cId="778624327" sldId="277"/>
            <ac:picMk id="8" creationId="{0A0A9BE0-52BB-649A-8673-08E0BC78200D}"/>
          </ac:picMkLst>
        </pc:picChg>
        <pc:picChg chg="add mod">
          <ac:chgData name="Rupa Ahluwalia" userId="3dee6ed49dd0ae0c" providerId="LiveId" clId="{C55A2A38-A4FF-4648-B36E-6C22AE9E2784}" dt="2022-08-13T13:41:57.170" v="2859" actId="1076"/>
          <ac:picMkLst>
            <pc:docMk/>
            <pc:sldMk cId="778624327" sldId="277"/>
            <ac:picMk id="13" creationId="{4B3FAC9B-3D6F-C7B6-8824-C6AB8C0B647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EE8A6A-7A59-4A31-BA6C-08AA82569950}" type="datetimeFigureOut">
              <a:rPr lang="en-GB" smtClean="0"/>
              <a:t>15/08/2022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96252C-0879-4307-864B-0900950B2A8A}" type="slidenum">
              <a:rPr lang="en-GB" smtClean="0"/>
              <a:t>‹#›</a:t>
            </a:fld>
            <a:endParaRPr lang="en-GB" dirty="0"/>
          </a:p>
        </p:txBody>
      </p:sp>
    </p:spTree>
    <p:extLst>
      <p:ext uri="{BB962C8B-B14F-4D97-AF65-F5344CB8AC3E}">
        <p14:creationId xmlns:p14="http://schemas.microsoft.com/office/powerpoint/2010/main" val="822985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Artist is a noun</a:t>
            </a:r>
          </a:p>
          <a:p>
            <a:endParaRPr lang="en-GB" dirty="0"/>
          </a:p>
          <a:p>
            <a:endParaRPr lang="en-GB" dirty="0"/>
          </a:p>
        </p:txBody>
      </p:sp>
      <p:sp>
        <p:nvSpPr>
          <p:cNvPr id="4" name="Slide Number Placeholder 3"/>
          <p:cNvSpPr>
            <a:spLocks noGrp="1"/>
          </p:cNvSpPr>
          <p:nvPr>
            <p:ph type="sldNum" sz="quarter" idx="5"/>
          </p:nvPr>
        </p:nvSpPr>
        <p:spPr/>
        <p:txBody>
          <a:bodyPr/>
          <a:lstStyle/>
          <a:p>
            <a:fld id="{6796252C-0879-4307-864B-0900950B2A8A}" type="slidenum">
              <a:rPr lang="en-GB" smtClean="0"/>
              <a:t>2</a:t>
            </a:fld>
            <a:endParaRPr lang="en-GB" dirty="0"/>
          </a:p>
        </p:txBody>
      </p:sp>
    </p:spTree>
    <p:extLst>
      <p:ext uri="{BB962C8B-B14F-4D97-AF65-F5344CB8AC3E}">
        <p14:creationId xmlns:p14="http://schemas.microsoft.com/office/powerpoint/2010/main" val="3911924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for about 1 minute of discussion before everyone sits together </a:t>
            </a:r>
          </a:p>
        </p:txBody>
      </p:sp>
      <p:sp>
        <p:nvSpPr>
          <p:cNvPr id="4" name="Slide Number Placeholder 3"/>
          <p:cNvSpPr>
            <a:spLocks noGrp="1"/>
          </p:cNvSpPr>
          <p:nvPr>
            <p:ph type="sldNum" sz="quarter" idx="5"/>
          </p:nvPr>
        </p:nvSpPr>
        <p:spPr/>
        <p:txBody>
          <a:bodyPr/>
          <a:lstStyle/>
          <a:p>
            <a:fld id="{6796252C-0879-4307-864B-0900950B2A8A}" type="slidenum">
              <a:rPr lang="en-GB" smtClean="0"/>
              <a:t>13</a:t>
            </a:fld>
            <a:endParaRPr lang="en-GB" dirty="0"/>
          </a:p>
        </p:txBody>
      </p:sp>
    </p:spTree>
    <p:extLst>
      <p:ext uri="{BB962C8B-B14F-4D97-AF65-F5344CB8AC3E}">
        <p14:creationId xmlns:p14="http://schemas.microsoft.com/office/powerpoint/2010/main" val="2229731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https://dictionary.cambridge.org/dictionary/english/artist</a:t>
            </a:r>
          </a:p>
          <a:p>
            <a:endParaRPr lang="en-GB" dirty="0"/>
          </a:p>
        </p:txBody>
      </p:sp>
      <p:sp>
        <p:nvSpPr>
          <p:cNvPr id="4" name="Slide Number Placeholder 3"/>
          <p:cNvSpPr>
            <a:spLocks noGrp="1"/>
          </p:cNvSpPr>
          <p:nvPr>
            <p:ph type="sldNum" sz="quarter" idx="5"/>
          </p:nvPr>
        </p:nvSpPr>
        <p:spPr/>
        <p:txBody>
          <a:bodyPr/>
          <a:lstStyle/>
          <a:p>
            <a:fld id="{6796252C-0879-4307-864B-0900950B2A8A}" type="slidenum">
              <a:rPr lang="en-GB" smtClean="0"/>
              <a:t>3</a:t>
            </a:fld>
            <a:endParaRPr lang="en-GB" dirty="0"/>
          </a:p>
        </p:txBody>
      </p:sp>
    </p:spTree>
    <p:extLst>
      <p:ext uri="{BB962C8B-B14F-4D97-AF65-F5344CB8AC3E}">
        <p14:creationId xmlns:p14="http://schemas.microsoft.com/office/powerpoint/2010/main" val="2440844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545658"/>
                </a:solidFill>
                <a:effectLst/>
                <a:latin typeface="ReithSans"/>
              </a:rPr>
              <a:t>Brain scans revealed artists have more grey matter in parts of their brains</a:t>
            </a:r>
          </a:p>
          <a:p>
            <a:endParaRPr lang="en-GB" b="0" i="0" dirty="0">
              <a:solidFill>
                <a:srgbClr val="545658"/>
              </a:solidFill>
              <a:effectLst/>
              <a:latin typeface="ReithSans"/>
            </a:endParaRPr>
          </a:p>
          <a:p>
            <a:pPr algn="l" fontAlgn="base"/>
            <a:r>
              <a:rPr lang="en-GB" b="1" i="0" dirty="0">
                <a:solidFill>
                  <a:srgbClr val="141414"/>
                </a:solidFill>
                <a:effectLst/>
                <a:latin typeface="inherit"/>
              </a:rPr>
              <a:t>Artists have structurally different brains compared with non-artists, a study has found.</a:t>
            </a:r>
            <a:endParaRPr lang="en-GB" b="0" i="0" dirty="0">
              <a:solidFill>
                <a:srgbClr val="141414"/>
              </a:solidFill>
              <a:effectLst/>
              <a:latin typeface="ReithSans"/>
            </a:endParaRPr>
          </a:p>
          <a:p>
            <a:pPr algn="l" fontAlgn="base"/>
            <a:r>
              <a:rPr lang="en-GB" b="0" i="0" dirty="0">
                <a:solidFill>
                  <a:srgbClr val="141414"/>
                </a:solidFill>
                <a:effectLst/>
                <a:latin typeface="ReithSans"/>
              </a:rPr>
              <a:t>Participants' brain scans revealed that artists had increased neural matter in areas relating to fine motor movements and visual imagery.</a:t>
            </a:r>
          </a:p>
          <a:p>
            <a:pPr algn="l" fontAlgn="base"/>
            <a:endParaRPr lang="en-GB" b="0" i="0" dirty="0">
              <a:solidFill>
                <a:srgbClr val="141414"/>
              </a:solidFill>
              <a:effectLst/>
              <a:latin typeface="ReithSans"/>
            </a:endParaRPr>
          </a:p>
          <a:p>
            <a:pPr algn="l" fontAlgn="base"/>
            <a:r>
              <a:rPr lang="en-GB" b="0" i="0" dirty="0">
                <a:solidFill>
                  <a:srgbClr val="141414"/>
                </a:solidFill>
                <a:effectLst/>
                <a:latin typeface="ReithSans"/>
              </a:rPr>
              <a:t>By doing different activities (such as art ) which we can all be good at in some way shape or form…it helps our brains</a:t>
            </a:r>
          </a:p>
          <a:p>
            <a:pPr algn="l" fontAlgn="base"/>
            <a:endParaRPr lang="en-GB" b="0" i="0" dirty="0">
              <a:solidFill>
                <a:srgbClr val="141414"/>
              </a:solidFill>
              <a:effectLst/>
              <a:latin typeface="ReithSans"/>
            </a:endParaRPr>
          </a:p>
          <a:p>
            <a:pPr algn="l" fontAlgn="base"/>
            <a:r>
              <a:rPr lang="en-GB" b="0" i="0" dirty="0">
                <a:solidFill>
                  <a:srgbClr val="141414"/>
                </a:solidFill>
                <a:effectLst/>
                <a:latin typeface="ReithSans"/>
              </a:rPr>
              <a:t>https://www.bbc.co.uk/news/science-environment-26925271</a:t>
            </a:r>
          </a:p>
          <a:p>
            <a:endParaRPr lang="en-GB" dirty="0"/>
          </a:p>
        </p:txBody>
      </p:sp>
      <p:sp>
        <p:nvSpPr>
          <p:cNvPr id="4" name="Slide Number Placeholder 3"/>
          <p:cNvSpPr>
            <a:spLocks noGrp="1"/>
          </p:cNvSpPr>
          <p:nvPr>
            <p:ph type="sldNum" sz="quarter" idx="5"/>
          </p:nvPr>
        </p:nvSpPr>
        <p:spPr/>
        <p:txBody>
          <a:bodyPr/>
          <a:lstStyle/>
          <a:p>
            <a:fld id="{6796252C-0879-4307-864B-0900950B2A8A}" type="slidenum">
              <a:rPr lang="en-GB" smtClean="0"/>
              <a:t>4</a:t>
            </a:fld>
            <a:endParaRPr lang="en-GB" dirty="0"/>
          </a:p>
        </p:txBody>
      </p:sp>
    </p:spTree>
    <p:extLst>
      <p:ext uri="{BB962C8B-B14F-4D97-AF65-F5344CB8AC3E}">
        <p14:creationId xmlns:p14="http://schemas.microsoft.com/office/powerpoint/2010/main" val="3734604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96252C-0879-4307-864B-0900950B2A8A}" type="slidenum">
              <a:rPr lang="en-GB" smtClean="0"/>
              <a:t>5</a:t>
            </a:fld>
            <a:endParaRPr lang="en-GB" dirty="0"/>
          </a:p>
        </p:txBody>
      </p:sp>
    </p:spTree>
    <p:extLst>
      <p:ext uri="{BB962C8B-B14F-4D97-AF65-F5344CB8AC3E}">
        <p14:creationId xmlns:p14="http://schemas.microsoft.com/office/powerpoint/2010/main" val="1955395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pair to have a iPad or access to the internet – use this to research the different women to help with their museum construction.</a:t>
            </a:r>
          </a:p>
          <a:p>
            <a:r>
              <a:rPr lang="en-GB" dirty="0"/>
              <a:t>If no iPad or access to IT print slide 9 and 10 for each table to access. </a:t>
            </a:r>
          </a:p>
        </p:txBody>
      </p:sp>
      <p:sp>
        <p:nvSpPr>
          <p:cNvPr id="4" name="Slide Number Placeholder 3"/>
          <p:cNvSpPr>
            <a:spLocks noGrp="1"/>
          </p:cNvSpPr>
          <p:nvPr>
            <p:ph type="sldNum" sz="quarter" idx="5"/>
          </p:nvPr>
        </p:nvSpPr>
        <p:spPr/>
        <p:txBody>
          <a:bodyPr/>
          <a:lstStyle/>
          <a:p>
            <a:fld id="{6796252C-0879-4307-864B-0900950B2A8A}" type="slidenum">
              <a:rPr lang="en-GB" smtClean="0"/>
              <a:t>8</a:t>
            </a:fld>
            <a:endParaRPr lang="en-GB" dirty="0"/>
          </a:p>
        </p:txBody>
      </p:sp>
    </p:spTree>
    <p:extLst>
      <p:ext uri="{BB962C8B-B14F-4D97-AF65-F5344CB8AC3E}">
        <p14:creationId xmlns:p14="http://schemas.microsoft.com/office/powerpoint/2010/main" val="350203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96252C-0879-4307-864B-0900950B2A8A}" type="slidenum">
              <a:rPr lang="en-GB" smtClean="0"/>
              <a:t>9</a:t>
            </a:fld>
            <a:endParaRPr lang="en-GB" dirty="0"/>
          </a:p>
        </p:txBody>
      </p:sp>
    </p:spTree>
    <p:extLst>
      <p:ext uri="{BB962C8B-B14F-4D97-AF65-F5344CB8AC3E}">
        <p14:creationId xmlns:p14="http://schemas.microsoft.com/office/powerpoint/2010/main" val="2445030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print if no laptop or iPad</a:t>
            </a:r>
          </a:p>
        </p:txBody>
      </p:sp>
      <p:sp>
        <p:nvSpPr>
          <p:cNvPr id="4" name="Slide Number Placeholder 3"/>
          <p:cNvSpPr>
            <a:spLocks noGrp="1"/>
          </p:cNvSpPr>
          <p:nvPr>
            <p:ph type="sldNum" sz="quarter" idx="5"/>
          </p:nvPr>
        </p:nvSpPr>
        <p:spPr/>
        <p:txBody>
          <a:bodyPr/>
          <a:lstStyle/>
          <a:p>
            <a:fld id="{6796252C-0879-4307-864B-0900950B2A8A}" type="slidenum">
              <a:rPr lang="en-GB" smtClean="0"/>
              <a:t>10</a:t>
            </a:fld>
            <a:endParaRPr lang="en-GB" dirty="0"/>
          </a:p>
        </p:txBody>
      </p:sp>
    </p:spTree>
    <p:extLst>
      <p:ext uri="{BB962C8B-B14F-4D97-AF65-F5344CB8AC3E}">
        <p14:creationId xmlns:p14="http://schemas.microsoft.com/office/powerpoint/2010/main" val="150624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look at a piece of work (in this case you museum maps) and make comments about it e.g. book review or movie review </a:t>
            </a:r>
          </a:p>
        </p:txBody>
      </p:sp>
      <p:sp>
        <p:nvSpPr>
          <p:cNvPr id="4" name="Slide Number Placeholder 3"/>
          <p:cNvSpPr>
            <a:spLocks noGrp="1"/>
          </p:cNvSpPr>
          <p:nvPr>
            <p:ph type="sldNum" sz="quarter" idx="5"/>
          </p:nvPr>
        </p:nvSpPr>
        <p:spPr/>
        <p:txBody>
          <a:bodyPr/>
          <a:lstStyle/>
          <a:p>
            <a:fld id="{6796252C-0879-4307-864B-0900950B2A8A}" type="slidenum">
              <a:rPr lang="en-GB" smtClean="0"/>
              <a:t>11</a:t>
            </a:fld>
            <a:endParaRPr lang="en-GB" dirty="0"/>
          </a:p>
        </p:txBody>
      </p:sp>
    </p:spTree>
    <p:extLst>
      <p:ext uri="{BB962C8B-B14F-4D97-AF65-F5344CB8AC3E}">
        <p14:creationId xmlns:p14="http://schemas.microsoft.com/office/powerpoint/2010/main" val="608849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students to draw emojis and write answers next to it. </a:t>
            </a:r>
          </a:p>
        </p:txBody>
      </p:sp>
      <p:sp>
        <p:nvSpPr>
          <p:cNvPr id="4" name="Slide Number Placeholder 3"/>
          <p:cNvSpPr>
            <a:spLocks noGrp="1"/>
          </p:cNvSpPr>
          <p:nvPr>
            <p:ph type="sldNum" sz="quarter" idx="5"/>
          </p:nvPr>
        </p:nvSpPr>
        <p:spPr/>
        <p:txBody>
          <a:bodyPr/>
          <a:lstStyle/>
          <a:p>
            <a:fld id="{6796252C-0879-4307-864B-0900950B2A8A}" type="slidenum">
              <a:rPr lang="en-GB" smtClean="0"/>
              <a:t>12</a:t>
            </a:fld>
            <a:endParaRPr lang="en-GB" dirty="0"/>
          </a:p>
        </p:txBody>
      </p:sp>
    </p:spTree>
    <p:extLst>
      <p:ext uri="{BB962C8B-B14F-4D97-AF65-F5344CB8AC3E}">
        <p14:creationId xmlns:p14="http://schemas.microsoft.com/office/powerpoint/2010/main" val="1192194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61889-9D6A-BAAB-F217-CB41B67CF0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0BCBC10-3A77-28BB-BC6C-7036AD0C48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85026D8-7370-13F6-DF47-268A9E12CA45}"/>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EBFFD568-6FEF-F5E6-67E7-7D982274D61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88A0D80F-5B7C-D7C4-C7E7-5C8104ABD43B}"/>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4273973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30663-ECEC-05C2-AE0E-BAC057B68ED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0419EF3-0173-46C4-1F5B-7FBFFB5440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667810-AAEB-3E27-C31C-4716229B5051}"/>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9395B19F-84D8-7044-4D82-E0BA7CDB5C8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39467CF-6B20-E694-1043-7D87E37D5253}"/>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270210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D31910-5941-82D4-AB23-06C5CCE7590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C0C6B44-7DF3-BF73-0373-5675E56B38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E04EC6-D27C-310A-89F4-91441695E912}"/>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E99D2312-3B0A-F186-AFE3-CF9CD5FB9D7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54FD63E-AAE0-5F7B-26C2-16DE46142DA1}"/>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2194538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2E9BE-A26D-7993-D440-166399B89BD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F894A3-0553-DF58-EAFB-E56229E197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4F42CA-4B19-17B8-DEF1-F10A9039A294}"/>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8A85FF2E-E907-94E6-957C-943AEE86A7D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05262F67-8C34-FA3A-A3F4-D82500FE54EE}"/>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29506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D605C-2F9D-484F-0625-BD4CDD8DCE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10D129D-ED8D-364D-9D48-5ECD44E782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84071E-64BE-7748-2164-431B93B03419}"/>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5102733E-B841-2010-2088-0699B65E5627}"/>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C114F17-870E-AFF1-9CFD-130EE19EF645}"/>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821144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15E3-9751-E4AE-41C9-3B7ED537F60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839FE02-6AB4-8065-40F9-4C0E24CCF4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DD37D01-85AE-C5A5-41C2-9349A91870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4B35613-8A61-3A84-2BE5-A1C82F7B54A6}"/>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6" name="Footer Placeholder 5">
            <a:extLst>
              <a:ext uri="{FF2B5EF4-FFF2-40B4-BE49-F238E27FC236}">
                <a16:creationId xmlns:a16="http://schemas.microsoft.com/office/drawing/2014/main" id="{4C1222FA-5BF5-AC10-F9FA-ABEAF33EBC2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4B7E0F4-E765-AE19-7640-82F321EC1532}"/>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927082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02B39-E1BF-8ED8-58ED-BF0CC68B06D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94EB554-B6C9-B624-DE94-DE484AAEE4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1DC91F-20C7-9EB7-2922-F90F2E17C7D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800819E-3193-454B-312A-9DA3443450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BC08178-4FBC-5EB3-1A20-2F16EF6FAB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0F35B56-7E7E-0CB0-82EC-1B870581C393}"/>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8" name="Footer Placeholder 7">
            <a:extLst>
              <a:ext uri="{FF2B5EF4-FFF2-40B4-BE49-F238E27FC236}">
                <a16:creationId xmlns:a16="http://schemas.microsoft.com/office/drawing/2014/main" id="{FE997B32-839B-4C70-EB2F-B95F7F7E1433}"/>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021C649-714D-76D2-9905-8F0C0986EA91}"/>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894424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9B26A-E447-B299-7425-46E56CC166B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335E6F4-4C39-8835-F3C2-F11E66EF194C}"/>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4" name="Footer Placeholder 3">
            <a:extLst>
              <a:ext uri="{FF2B5EF4-FFF2-40B4-BE49-F238E27FC236}">
                <a16:creationId xmlns:a16="http://schemas.microsoft.com/office/drawing/2014/main" id="{C3E06E97-4CED-B0A7-0C84-C365F292C36F}"/>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082617E8-9899-65BA-25ED-970B89156E42}"/>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433106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1F0EF2-6E6E-0427-B8BE-95D86E91F4B9}"/>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3" name="Footer Placeholder 2">
            <a:extLst>
              <a:ext uri="{FF2B5EF4-FFF2-40B4-BE49-F238E27FC236}">
                <a16:creationId xmlns:a16="http://schemas.microsoft.com/office/drawing/2014/main" id="{D3E07BBB-782D-76AE-61BA-E69626551E4F}"/>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4B42E33-280A-A77C-9308-F07D9A7ECE45}"/>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2442465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DB5B8-A436-6B7A-7592-6CD5DDCFE3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5BC078B-ED8A-BE36-17C1-74B24B1D92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FF28C94-4D51-A466-8E6A-BBDA79BC0E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495B10-1741-D9BC-FED8-95F104152FDB}"/>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6" name="Footer Placeholder 5">
            <a:extLst>
              <a:ext uri="{FF2B5EF4-FFF2-40B4-BE49-F238E27FC236}">
                <a16:creationId xmlns:a16="http://schemas.microsoft.com/office/drawing/2014/main" id="{033ED503-3A00-5B2B-30B4-D540986CBC1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6CB3F22-2A97-7FB6-61F9-3E613445E6C5}"/>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1041457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03FF6-47BA-B6D9-BF29-1562C644F9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BAC8D11-67E3-0BAE-2491-F4B1CB10FA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420B1D36-AEA1-B479-7055-FA01BD926C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ED03DF-BB48-1112-8D57-B0956C317E5E}"/>
              </a:ext>
            </a:extLst>
          </p:cNvPr>
          <p:cNvSpPr>
            <a:spLocks noGrp="1"/>
          </p:cNvSpPr>
          <p:nvPr>
            <p:ph type="dt" sz="half" idx="10"/>
          </p:nvPr>
        </p:nvSpPr>
        <p:spPr/>
        <p:txBody>
          <a:bodyPr/>
          <a:lstStyle/>
          <a:p>
            <a:fld id="{F28E1BB0-0A10-4BEC-81CF-4C0F6DA10AFF}" type="datetimeFigureOut">
              <a:rPr lang="en-GB" smtClean="0"/>
              <a:t>15/08/2022</a:t>
            </a:fld>
            <a:endParaRPr lang="en-GB" dirty="0"/>
          </a:p>
        </p:txBody>
      </p:sp>
      <p:sp>
        <p:nvSpPr>
          <p:cNvPr id="6" name="Footer Placeholder 5">
            <a:extLst>
              <a:ext uri="{FF2B5EF4-FFF2-40B4-BE49-F238E27FC236}">
                <a16:creationId xmlns:a16="http://schemas.microsoft.com/office/drawing/2014/main" id="{E2C79529-BC54-8EE4-E517-D0C3032EE91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5D028EE0-EA42-1669-06BD-49DD48D49A36}"/>
              </a:ext>
            </a:extLst>
          </p:cNvPr>
          <p:cNvSpPr>
            <a:spLocks noGrp="1"/>
          </p:cNvSpPr>
          <p:nvPr>
            <p:ph type="sldNum" sz="quarter" idx="12"/>
          </p:nvPr>
        </p:nvSpPr>
        <p:spPr/>
        <p:txBody>
          <a:bodyPr/>
          <a:lstStyle/>
          <a:p>
            <a:fld id="{9D2510EF-1A52-4B45-8128-9E723CFCDFB8}" type="slidenum">
              <a:rPr lang="en-GB" smtClean="0"/>
              <a:t>‹#›</a:t>
            </a:fld>
            <a:endParaRPr lang="en-GB" dirty="0"/>
          </a:p>
        </p:txBody>
      </p:sp>
    </p:spTree>
    <p:extLst>
      <p:ext uri="{BB962C8B-B14F-4D97-AF65-F5344CB8AC3E}">
        <p14:creationId xmlns:p14="http://schemas.microsoft.com/office/powerpoint/2010/main" val="3945725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ECE296-DC2C-804D-3967-D64880664B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DF84741-1DE4-17DA-2AF0-429959C8C8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69DD47-BD0C-9D19-E9F6-70D6459E84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8E1BB0-0A10-4BEC-81CF-4C0F6DA10AFF}" type="datetimeFigureOut">
              <a:rPr lang="en-GB" smtClean="0"/>
              <a:t>15/08/2022</a:t>
            </a:fld>
            <a:endParaRPr lang="en-GB" dirty="0"/>
          </a:p>
        </p:txBody>
      </p:sp>
      <p:sp>
        <p:nvSpPr>
          <p:cNvPr id="5" name="Footer Placeholder 4">
            <a:extLst>
              <a:ext uri="{FF2B5EF4-FFF2-40B4-BE49-F238E27FC236}">
                <a16:creationId xmlns:a16="http://schemas.microsoft.com/office/drawing/2014/main" id="{C736D157-68D1-4FED-75A8-88293C4578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BC966B6D-DED7-E4DF-CA41-41CB28261E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510EF-1A52-4B45-8128-9E723CFCDFB8}" type="slidenum">
              <a:rPr lang="en-GB" smtClean="0"/>
              <a:t>‹#›</a:t>
            </a:fld>
            <a:endParaRPr lang="en-GB" dirty="0"/>
          </a:p>
        </p:txBody>
      </p:sp>
    </p:spTree>
    <p:extLst>
      <p:ext uri="{BB962C8B-B14F-4D97-AF65-F5344CB8AC3E}">
        <p14:creationId xmlns:p14="http://schemas.microsoft.com/office/powerpoint/2010/main" val="146435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g"/><Relationship Id="rId7" Type="http://schemas.openxmlformats.org/officeDocument/2006/relationships/image" Target="../media/image18.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9" Type="http://schemas.openxmlformats.org/officeDocument/2006/relationships/image" Target="../media/image20.sv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3666A-B5E4-6164-C289-239FFF284EF6}"/>
              </a:ext>
            </a:extLst>
          </p:cNvPr>
          <p:cNvSpPr>
            <a:spLocks noGrp="1"/>
          </p:cNvSpPr>
          <p:nvPr>
            <p:ph type="title"/>
          </p:nvPr>
        </p:nvSpPr>
        <p:spPr>
          <a:xfrm>
            <a:off x="780668" y="2766218"/>
            <a:ext cx="11213372" cy="1325563"/>
          </a:xfrm>
        </p:spPr>
        <p:txBody>
          <a:bodyPr>
            <a:normAutofit fontScale="90000"/>
          </a:bodyPr>
          <a:lstStyle/>
          <a:p>
            <a:r>
              <a:rPr lang="en-GB" dirty="0">
                <a:latin typeface="Open Sans" panose="020B0606030504020204" pitchFamily="34" charset="0"/>
                <a:ea typeface="Open Sans" panose="020B0606030504020204" pitchFamily="34" charset="0"/>
                <a:cs typeface="Open Sans" panose="020B0606030504020204" pitchFamily="34" charset="0"/>
              </a:rPr>
              <a:t>Lesson 4</a:t>
            </a:r>
            <a:br>
              <a:rPr lang="en-GB" dirty="0">
                <a:latin typeface="Open Sans" panose="020B0606030504020204" pitchFamily="34" charset="0"/>
                <a:ea typeface="Open Sans" panose="020B0606030504020204" pitchFamily="34" charset="0"/>
                <a:cs typeface="Open Sans" panose="020B0606030504020204" pitchFamily="34" charset="0"/>
              </a:rPr>
            </a:br>
            <a:br>
              <a:rPr lang="en-GB" sz="2200" dirty="0">
                <a:latin typeface="Open Sans" panose="020B0606030504020204" pitchFamily="34" charset="0"/>
                <a:ea typeface="Open Sans" panose="020B0606030504020204" pitchFamily="34" charset="0"/>
                <a:cs typeface="Open Sans" panose="020B0606030504020204" pitchFamily="34" charset="0"/>
              </a:rPr>
            </a:br>
            <a:r>
              <a:rPr lang="en-GB" sz="2200" dirty="0">
                <a:latin typeface="Open Sans" panose="020B0606030504020204" pitchFamily="34" charset="0"/>
                <a:ea typeface="Open Sans" panose="020B0606030504020204" pitchFamily="34" charset="0"/>
                <a:cs typeface="Open Sans" panose="020B0606030504020204" pitchFamily="34" charset="0"/>
              </a:rPr>
              <a:t>Year 5 or 6 class</a:t>
            </a:r>
            <a:br>
              <a:rPr lang="en-GB" sz="3100" dirty="0">
                <a:latin typeface="Open Sans" panose="020B0606030504020204" pitchFamily="34" charset="0"/>
                <a:ea typeface="Open Sans" panose="020B0606030504020204" pitchFamily="34" charset="0"/>
                <a:cs typeface="Open Sans" panose="020B0606030504020204" pitchFamily="34" charset="0"/>
              </a:rPr>
            </a:br>
            <a:br>
              <a:rPr lang="en-GB" sz="2700" dirty="0">
                <a:latin typeface="Open Sans" panose="020B0606030504020204" pitchFamily="34" charset="0"/>
                <a:ea typeface="Open Sans" panose="020B0606030504020204" pitchFamily="34" charset="0"/>
                <a:cs typeface="Open Sans" panose="020B0606030504020204" pitchFamily="34" charset="0"/>
              </a:rPr>
            </a:br>
            <a:r>
              <a:rPr lang="en-GB" sz="4000" dirty="0">
                <a:effectLst/>
                <a:latin typeface="Open Sans" panose="020B0606030504020204" pitchFamily="34" charset="0"/>
                <a:ea typeface="Open Sans" panose="020B0606030504020204" pitchFamily="34" charset="0"/>
                <a:cs typeface="Open Sans" panose="020B0606030504020204" pitchFamily="34" charset="0"/>
              </a:rPr>
              <a:t>We are learning about the great </a:t>
            </a:r>
            <a:r>
              <a:rPr lang="en-GB" sz="4000">
                <a:effectLst/>
                <a:latin typeface="Open Sans" panose="020B0606030504020204" pitchFamily="34" charset="0"/>
                <a:ea typeface="Open Sans" panose="020B0606030504020204" pitchFamily="34" charset="0"/>
                <a:cs typeface="Open Sans" panose="020B0606030504020204" pitchFamily="34" charset="0"/>
              </a:rPr>
              <a:t>artistic women </a:t>
            </a:r>
            <a:r>
              <a:rPr lang="en-GB" sz="4000" dirty="0">
                <a:effectLst/>
                <a:latin typeface="Open Sans" panose="020B0606030504020204" pitchFamily="34" charset="0"/>
                <a:ea typeface="Open Sans" panose="020B0606030504020204" pitchFamily="34" charset="0"/>
                <a:cs typeface="Open Sans" panose="020B0606030504020204" pitchFamily="34" charset="0"/>
              </a:rPr>
              <a:t>and designers in history and discuss our interpretation of its meaning.</a:t>
            </a:r>
            <a:br>
              <a:rPr lang="en-GB" sz="3600" dirty="0">
                <a:effectLst/>
                <a:latin typeface="Open Sans" panose="020B0606030504020204" pitchFamily="34" charset="0"/>
                <a:ea typeface="Open Sans" panose="020B0606030504020204" pitchFamily="34" charset="0"/>
                <a:cs typeface="Open Sans" panose="020B0606030504020204" pitchFamily="34" charset="0"/>
              </a:rPr>
            </a:br>
            <a:br>
              <a:rPr lang="en-GB" sz="3600" dirty="0">
                <a:latin typeface="Open Sans" panose="020B0606030504020204" pitchFamily="34" charset="0"/>
                <a:ea typeface="Open Sans" panose="020B0606030504020204" pitchFamily="34" charset="0"/>
                <a:cs typeface="Open Sans" panose="020B0606030504020204" pitchFamily="34" charset="0"/>
              </a:rPr>
            </a:br>
            <a:r>
              <a:rPr lang="en-GB" sz="2200" dirty="0">
                <a:latin typeface="Open Sans" panose="020B0606030504020204" pitchFamily="34" charset="0"/>
                <a:ea typeface="Open Sans" panose="020B0606030504020204" pitchFamily="34" charset="0"/>
                <a:cs typeface="Open Sans" panose="020B0606030504020204" pitchFamily="34" charset="0"/>
              </a:rPr>
              <a:t>All five lessons cover English, Maths, Science, History and Art. See following document for precise links to the curriculum ‘</a:t>
            </a:r>
            <a:r>
              <a:rPr lang="en-GB" sz="2200" dirty="0">
                <a:effectLst/>
                <a:latin typeface="Open Sans" panose="020B0606030504020204" pitchFamily="34" charset="0"/>
                <a:ea typeface="Open Sans" panose="020B0606030504020204" pitchFamily="34" charset="0"/>
                <a:cs typeface="Open Sans" panose="020B0606030504020204" pitchFamily="34" charset="0"/>
              </a:rPr>
              <a:t>Great women of history lesson overview and curriculum link.’</a:t>
            </a:r>
            <a:br>
              <a:rPr lang="en-GB" sz="2200" dirty="0">
                <a:latin typeface="Calibri" panose="020F0502020204030204" pitchFamily="34" charset="0"/>
                <a:ea typeface="Calibri" panose="020F0502020204030204" pitchFamily="34" charset="0"/>
                <a:cs typeface="Arial" panose="020B0604020202020204" pitchFamily="34" charset="0"/>
              </a:rPr>
            </a:br>
            <a:r>
              <a:rPr lang="en-GB" sz="2700" dirty="0">
                <a:latin typeface="Calibri" panose="020F0502020204030204" pitchFamily="34" charset="0"/>
                <a:ea typeface="Calibri" panose="020F0502020204030204" pitchFamily="34" charset="0"/>
                <a:cs typeface="Arial" panose="020B0604020202020204" pitchFamily="34" charset="0"/>
              </a:rPr>
              <a:t> </a:t>
            </a:r>
            <a:br>
              <a:rPr lang="en-GB" dirty="0"/>
            </a:br>
            <a:br>
              <a:rPr lang="en-GB" dirty="0"/>
            </a:br>
            <a:endParaRPr lang="en-GB" dirty="0"/>
          </a:p>
        </p:txBody>
      </p:sp>
      <p:pic>
        <p:nvPicPr>
          <p:cNvPr id="6" name="Content Placeholder 5" descr="Logo, company name&#10;&#10;Description automatically generated">
            <a:extLst>
              <a:ext uri="{FF2B5EF4-FFF2-40B4-BE49-F238E27FC236}">
                <a16:creationId xmlns:a16="http://schemas.microsoft.com/office/drawing/2014/main" id="{FAD79915-6FD9-F339-0FC0-EBA48BA801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7617" y="4879594"/>
            <a:ext cx="1718952" cy="1718952"/>
          </a:xfrm>
        </p:spPr>
      </p:pic>
      <p:sp>
        <p:nvSpPr>
          <p:cNvPr id="4" name="Footer Placeholder 4">
            <a:extLst>
              <a:ext uri="{FF2B5EF4-FFF2-40B4-BE49-F238E27FC236}">
                <a16:creationId xmlns:a16="http://schemas.microsoft.com/office/drawing/2014/main" id="{625A6D97-BAE7-0771-2566-0EB560382BA3}"/>
              </a:ext>
            </a:extLst>
          </p:cNvPr>
          <p:cNvSpPr>
            <a:spLocks noGrp="1"/>
          </p:cNvSpPr>
          <p:nvPr>
            <p:ph type="ftr" sz="quarter" idx="11"/>
          </p:nvPr>
        </p:nvSpPr>
        <p:spPr>
          <a:xfrm>
            <a:off x="1893347" y="6190390"/>
            <a:ext cx="8988014" cy="365125"/>
          </a:xfrm>
        </p:spPr>
        <p:txBody>
          <a:bodyPr/>
          <a:lstStyle/>
          <a:p>
            <a:r>
              <a:rPr lang="en-GB" sz="1200" dirty="0"/>
              <a:t>© Original resource copyright RSA Discovery who give permission for it to be adapted as wished by individual users. </a:t>
            </a:r>
          </a:p>
          <a:p>
            <a:r>
              <a:rPr lang="en-GB" sz="1200" dirty="0"/>
              <a:t>School’s pack produced by RSA Discovery </a:t>
            </a:r>
            <a:r>
              <a:rPr lang="en-GB" dirty="0"/>
              <a:t>for Pageant on Paper Interactive Artwork.</a:t>
            </a:r>
          </a:p>
        </p:txBody>
      </p:sp>
    </p:spTree>
    <p:extLst>
      <p:ext uri="{BB962C8B-B14F-4D97-AF65-F5344CB8AC3E}">
        <p14:creationId xmlns:p14="http://schemas.microsoft.com/office/powerpoint/2010/main" val="1608445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AE49097-9477-786C-BD81-BC47B0291436}"/>
              </a:ext>
            </a:extLst>
          </p:cNvPr>
          <p:cNvSpPr>
            <a:spLocks noGrp="1"/>
          </p:cNvSpPr>
          <p:nvPr>
            <p:ph idx="1"/>
          </p:nvPr>
        </p:nvSpPr>
        <p:spPr>
          <a:xfrm>
            <a:off x="853341" y="4443298"/>
            <a:ext cx="1897743" cy="402772"/>
          </a:xfrm>
          <a:solidFill>
            <a:schemeClr val="accent5">
              <a:lumMod val="20000"/>
              <a:lumOff val="80000"/>
            </a:schemeClr>
          </a:solidFill>
        </p:spPr>
        <p:txBody>
          <a:bodyPr>
            <a:normAutofit fontScale="92500" lnSpcReduction="20000"/>
          </a:bodyPr>
          <a:lstStyle/>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Edith Craig </a:t>
            </a:r>
          </a:p>
        </p:txBody>
      </p:sp>
      <p:pic>
        <p:nvPicPr>
          <p:cNvPr id="5" name="Picture 4">
            <a:extLst>
              <a:ext uri="{FF2B5EF4-FFF2-40B4-BE49-F238E27FC236}">
                <a16:creationId xmlns:a16="http://schemas.microsoft.com/office/drawing/2014/main" id="{66965444-CBB9-4411-4038-1E7D660ABC74}"/>
              </a:ext>
            </a:extLst>
          </p:cNvPr>
          <p:cNvPicPr>
            <a:picLocks noChangeAspect="1"/>
          </p:cNvPicPr>
          <p:nvPr/>
        </p:nvPicPr>
        <p:blipFill>
          <a:blip r:embed="rId3"/>
          <a:stretch>
            <a:fillRect/>
          </a:stretch>
        </p:blipFill>
        <p:spPr>
          <a:xfrm>
            <a:off x="583887" y="135492"/>
            <a:ext cx="2436652" cy="4300584"/>
          </a:xfrm>
          <a:prstGeom prst="rect">
            <a:avLst/>
          </a:prstGeom>
        </p:spPr>
      </p:pic>
      <p:sp>
        <p:nvSpPr>
          <p:cNvPr id="6" name="Content Placeholder 2">
            <a:extLst>
              <a:ext uri="{FF2B5EF4-FFF2-40B4-BE49-F238E27FC236}">
                <a16:creationId xmlns:a16="http://schemas.microsoft.com/office/drawing/2014/main" id="{7F81C25F-EC29-9E6C-27DE-EAD43FDE2F97}"/>
              </a:ext>
            </a:extLst>
          </p:cNvPr>
          <p:cNvSpPr txBox="1">
            <a:spLocks/>
          </p:cNvSpPr>
          <p:nvPr/>
        </p:nvSpPr>
        <p:spPr>
          <a:xfrm>
            <a:off x="474682" y="4853292"/>
            <a:ext cx="3207095" cy="1629432"/>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600" dirty="0">
                <a:latin typeface="Open Sans" panose="020B0606030504020204" pitchFamily="34" charset="0"/>
                <a:ea typeface="Open Sans" panose="020B0606030504020204" pitchFamily="34" charset="0"/>
                <a:cs typeface="Open Sans" panose="020B0606030504020204" pitchFamily="34" charset="0"/>
              </a:rPr>
              <a:t>Theatre Designer</a:t>
            </a:r>
          </a:p>
          <a:p>
            <a:pPr marL="0" indent="0">
              <a:buFont typeface="Arial" panose="020B0604020202020204" pitchFamily="34" charset="0"/>
              <a:buNone/>
            </a:pPr>
            <a:r>
              <a:rPr lang="en-GB" sz="1600" dirty="0">
                <a:latin typeface="Open Sans" panose="020B0606030504020204" pitchFamily="34" charset="0"/>
                <a:ea typeface="Open Sans" panose="020B0606030504020204" pitchFamily="34" charset="0"/>
                <a:cs typeface="Open Sans" panose="020B0606030504020204" pitchFamily="34" charset="0"/>
              </a:rPr>
              <a:t>“In the Pageant of Great Women, you are the greatest woman! We are, because you were! We do, because you did!”</a:t>
            </a:r>
            <a:endParaRPr lang="en-GB" sz="2600" dirty="0">
              <a:latin typeface="Open Sans" panose="020B0606030504020204" pitchFamily="34" charset="0"/>
              <a:ea typeface="Open Sans" panose="020B0606030504020204" pitchFamily="34" charset="0"/>
              <a:cs typeface="Open Sans" panose="020B0606030504020204" pitchFamily="34" charset="0"/>
            </a:endParaRPr>
          </a:p>
        </p:txBody>
      </p:sp>
      <p:pic>
        <p:nvPicPr>
          <p:cNvPr id="8" name="Picture 7">
            <a:extLst>
              <a:ext uri="{FF2B5EF4-FFF2-40B4-BE49-F238E27FC236}">
                <a16:creationId xmlns:a16="http://schemas.microsoft.com/office/drawing/2014/main" id="{B11FDADB-0718-808C-EDFC-A9022D70706D}"/>
              </a:ext>
            </a:extLst>
          </p:cNvPr>
          <p:cNvPicPr>
            <a:picLocks noChangeAspect="1"/>
          </p:cNvPicPr>
          <p:nvPr/>
        </p:nvPicPr>
        <p:blipFill>
          <a:blip r:embed="rId4"/>
          <a:stretch>
            <a:fillRect/>
          </a:stretch>
        </p:blipFill>
        <p:spPr>
          <a:xfrm>
            <a:off x="4575296" y="141555"/>
            <a:ext cx="2748497" cy="4435213"/>
          </a:xfrm>
          <a:prstGeom prst="rect">
            <a:avLst/>
          </a:prstGeom>
        </p:spPr>
      </p:pic>
      <p:sp>
        <p:nvSpPr>
          <p:cNvPr id="9" name="Content Placeholder 2">
            <a:extLst>
              <a:ext uri="{FF2B5EF4-FFF2-40B4-BE49-F238E27FC236}">
                <a16:creationId xmlns:a16="http://schemas.microsoft.com/office/drawing/2014/main" id="{291168CA-1339-6B3F-7FC6-38249330DD8C}"/>
              </a:ext>
            </a:extLst>
          </p:cNvPr>
          <p:cNvSpPr txBox="1">
            <a:spLocks/>
          </p:cNvSpPr>
          <p:nvPr/>
        </p:nvSpPr>
        <p:spPr>
          <a:xfrm>
            <a:off x="4950443" y="4297943"/>
            <a:ext cx="1998202" cy="698955"/>
          </a:xfrm>
          <a:prstGeom prst="rect">
            <a:avLst/>
          </a:prstGeom>
          <a:solidFill>
            <a:schemeClr val="accent5">
              <a:lumMod val="20000"/>
              <a:lumOff val="80000"/>
            </a:schemeClr>
          </a:solidFill>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9600" dirty="0">
                <a:latin typeface="Open Sans" panose="020B0606030504020204" pitchFamily="34" charset="0"/>
                <a:ea typeface="Open Sans" panose="020B0606030504020204" pitchFamily="34" charset="0"/>
                <a:cs typeface="Open Sans" panose="020B0606030504020204" pitchFamily="34" charset="0"/>
              </a:rPr>
              <a:t>Jo Brand</a:t>
            </a:r>
          </a:p>
          <a:p>
            <a:pPr marL="0" indent="0">
              <a:buNone/>
            </a:pPr>
            <a:r>
              <a:rPr lang="en-GB" sz="9600" dirty="0">
                <a:latin typeface="Open Sans" panose="020B0606030504020204" pitchFamily="34" charset="0"/>
                <a:ea typeface="Open Sans" panose="020B0606030504020204" pitchFamily="34" charset="0"/>
                <a:cs typeface="Open Sans" panose="020B0606030504020204" pitchFamily="34" charset="0"/>
              </a:rPr>
              <a:t>Comedian</a:t>
            </a:r>
          </a:p>
          <a:p>
            <a:pPr marL="0" indent="0">
              <a:buFont typeface="Arial" panose="020B0604020202020204" pitchFamily="34" charset="0"/>
              <a:buNone/>
            </a:pPr>
            <a:endParaRPr lang="en-GB" dirty="0"/>
          </a:p>
        </p:txBody>
      </p:sp>
      <p:sp>
        <p:nvSpPr>
          <p:cNvPr id="11" name="Content Placeholder 2">
            <a:extLst>
              <a:ext uri="{FF2B5EF4-FFF2-40B4-BE49-F238E27FC236}">
                <a16:creationId xmlns:a16="http://schemas.microsoft.com/office/drawing/2014/main" id="{253707E2-86B0-B6AA-30C4-20DE0B419947}"/>
              </a:ext>
            </a:extLst>
          </p:cNvPr>
          <p:cNvSpPr txBox="1">
            <a:spLocks/>
          </p:cNvSpPr>
          <p:nvPr/>
        </p:nvSpPr>
        <p:spPr>
          <a:xfrm>
            <a:off x="4890089" y="4996898"/>
            <a:ext cx="2272164" cy="1523948"/>
          </a:xfrm>
          <a:prstGeom prst="rect">
            <a:avLst/>
          </a:prstGeom>
          <a:solidFill>
            <a:schemeClr val="accent5">
              <a:lumMod val="20000"/>
              <a:lumOff val="80000"/>
            </a:schemeClr>
          </a:solidFill>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6400" dirty="0">
                <a:latin typeface="Open Sans" panose="020B0606030504020204" pitchFamily="34" charset="0"/>
                <a:ea typeface="Open Sans" panose="020B0606030504020204" pitchFamily="34" charset="0"/>
                <a:cs typeface="Open Sans" panose="020B0606030504020204" pitchFamily="34" charset="0"/>
              </a:rPr>
              <a:t>“This larger than life dead pan comedian and writer, stepped out of the alternative scene to become one of British mainstream’s best loved comedy performers.”</a:t>
            </a:r>
          </a:p>
        </p:txBody>
      </p:sp>
      <p:pic>
        <p:nvPicPr>
          <p:cNvPr id="14" name="Picture 13">
            <a:extLst>
              <a:ext uri="{FF2B5EF4-FFF2-40B4-BE49-F238E27FC236}">
                <a16:creationId xmlns:a16="http://schemas.microsoft.com/office/drawing/2014/main" id="{C5022B48-3047-A48F-4304-CDB350893544}"/>
              </a:ext>
            </a:extLst>
          </p:cNvPr>
          <p:cNvPicPr>
            <a:picLocks noChangeAspect="1"/>
          </p:cNvPicPr>
          <p:nvPr/>
        </p:nvPicPr>
        <p:blipFill>
          <a:blip r:embed="rId5"/>
          <a:stretch>
            <a:fillRect/>
          </a:stretch>
        </p:blipFill>
        <p:spPr>
          <a:xfrm>
            <a:off x="8308591" y="135492"/>
            <a:ext cx="2584308" cy="4948674"/>
          </a:xfrm>
          <a:prstGeom prst="rect">
            <a:avLst/>
          </a:prstGeom>
        </p:spPr>
      </p:pic>
      <p:sp>
        <p:nvSpPr>
          <p:cNvPr id="15" name="Content Placeholder 2">
            <a:extLst>
              <a:ext uri="{FF2B5EF4-FFF2-40B4-BE49-F238E27FC236}">
                <a16:creationId xmlns:a16="http://schemas.microsoft.com/office/drawing/2014/main" id="{CEE46A12-1CC1-33E6-9B04-1AC21D6DD40B}"/>
              </a:ext>
            </a:extLst>
          </p:cNvPr>
          <p:cNvSpPr txBox="1">
            <a:spLocks/>
          </p:cNvSpPr>
          <p:nvPr/>
        </p:nvSpPr>
        <p:spPr>
          <a:xfrm>
            <a:off x="8308591" y="4160305"/>
            <a:ext cx="3039450" cy="551541"/>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600" dirty="0">
                <a:latin typeface="Open Sans" panose="020B0606030504020204" pitchFamily="34" charset="0"/>
                <a:ea typeface="Open Sans" panose="020B0606030504020204" pitchFamily="34" charset="0"/>
                <a:cs typeface="Open Sans" panose="020B0606030504020204" pitchFamily="34" charset="0"/>
              </a:rPr>
              <a:t>Christina Broom</a:t>
            </a:r>
          </a:p>
        </p:txBody>
      </p:sp>
      <p:sp>
        <p:nvSpPr>
          <p:cNvPr id="16" name="Content Placeholder 2">
            <a:extLst>
              <a:ext uri="{FF2B5EF4-FFF2-40B4-BE49-F238E27FC236}">
                <a16:creationId xmlns:a16="http://schemas.microsoft.com/office/drawing/2014/main" id="{1875863F-E25E-97AE-4B46-547A8AC6DB52}"/>
              </a:ext>
            </a:extLst>
          </p:cNvPr>
          <p:cNvSpPr txBox="1">
            <a:spLocks/>
          </p:cNvSpPr>
          <p:nvPr/>
        </p:nvSpPr>
        <p:spPr>
          <a:xfrm>
            <a:off x="8522199" y="4685220"/>
            <a:ext cx="2551485" cy="551542"/>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600" dirty="0">
                <a:latin typeface="Open Sans" panose="020B0606030504020204" pitchFamily="34" charset="0"/>
                <a:ea typeface="Open Sans" panose="020B0606030504020204" pitchFamily="34" charset="0"/>
                <a:cs typeface="Open Sans" panose="020B0606030504020204" pitchFamily="34" charset="0"/>
              </a:rPr>
              <a:t>Photographer</a:t>
            </a:r>
          </a:p>
        </p:txBody>
      </p:sp>
      <p:sp>
        <p:nvSpPr>
          <p:cNvPr id="2" name="Content Placeholder 2">
            <a:extLst>
              <a:ext uri="{FF2B5EF4-FFF2-40B4-BE49-F238E27FC236}">
                <a16:creationId xmlns:a16="http://schemas.microsoft.com/office/drawing/2014/main" id="{9B465BCE-C8C3-7F3F-C81D-9FE3D50D7AFA}"/>
              </a:ext>
            </a:extLst>
          </p:cNvPr>
          <p:cNvSpPr txBox="1">
            <a:spLocks/>
          </p:cNvSpPr>
          <p:nvPr/>
        </p:nvSpPr>
        <p:spPr>
          <a:xfrm>
            <a:off x="8692234" y="5198560"/>
            <a:ext cx="2272164" cy="1523948"/>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latin typeface="Open Sans" panose="020B0606030504020204" pitchFamily="34" charset="0"/>
                <a:ea typeface="Open Sans" panose="020B0606030504020204" pitchFamily="34" charset="0"/>
                <a:cs typeface="Open Sans" panose="020B0606030504020204" pitchFamily="34" charset="0"/>
              </a:rPr>
              <a:t>“Christina Broom sweeps us by capturing the moment; Say cheese!”</a:t>
            </a:r>
          </a:p>
        </p:txBody>
      </p:sp>
    </p:spTree>
    <p:extLst>
      <p:ext uri="{BB962C8B-B14F-4D97-AF65-F5344CB8AC3E}">
        <p14:creationId xmlns:p14="http://schemas.microsoft.com/office/powerpoint/2010/main" val="1189429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1B4B4-3ADB-A975-A83A-949CB4B2A449}"/>
              </a:ext>
            </a:extLst>
          </p:cNvPr>
          <p:cNvSpPr>
            <a:spLocks noGrp="1"/>
          </p:cNvSpPr>
          <p:nvPr>
            <p:ph type="title"/>
          </p:nvPr>
        </p:nvSpPr>
        <p:spPr>
          <a:solidFill>
            <a:schemeClr val="accent4">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Review time!</a:t>
            </a:r>
          </a:p>
        </p:txBody>
      </p:sp>
      <p:sp>
        <p:nvSpPr>
          <p:cNvPr id="3" name="Content Placeholder 2">
            <a:extLst>
              <a:ext uri="{FF2B5EF4-FFF2-40B4-BE49-F238E27FC236}">
                <a16:creationId xmlns:a16="http://schemas.microsoft.com/office/drawing/2014/main" id="{22F517FB-8647-E140-1896-F3A6E7B7D1AF}"/>
              </a:ext>
            </a:extLst>
          </p:cNvPr>
          <p:cNvSpPr>
            <a:spLocks noGrp="1"/>
          </p:cNvSpPr>
          <p:nvPr>
            <p:ph idx="1"/>
          </p:nvPr>
        </p:nvSpPr>
        <p:spPr>
          <a:solidFill>
            <a:schemeClr val="accent1">
              <a:lumMod val="20000"/>
              <a:lumOff val="80000"/>
            </a:schemeClr>
          </a:solidFill>
        </p:spPr>
        <p:txBody>
          <a:bodyPr>
            <a:normAutofit/>
          </a:bodyPr>
          <a:lstStyle/>
          <a:p>
            <a:pPr marL="0" indent="0">
              <a:buNone/>
            </a:pPr>
            <a:r>
              <a:rPr lang="en-GB" sz="4800" dirty="0">
                <a:latin typeface="Open Sans" panose="020B0606030504020204" pitchFamily="34" charset="0"/>
                <a:ea typeface="Open Sans" panose="020B0606030504020204" pitchFamily="34" charset="0"/>
                <a:cs typeface="Open Sans" panose="020B0606030504020204" pitchFamily="34" charset="0"/>
              </a:rPr>
              <a:t>What does the word review mean?</a:t>
            </a:r>
          </a:p>
          <a:p>
            <a:pPr marL="0" indent="0">
              <a:buNone/>
            </a:pPr>
            <a:endParaRPr lang="en-GB" sz="48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sz="4800"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sz="4800" dirty="0">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2721371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F9699-F6E9-12B5-1030-66B7759E97BD}"/>
              </a:ext>
            </a:extLst>
          </p:cNvPr>
          <p:cNvSpPr>
            <a:spLocks noGrp="1"/>
          </p:cNvSpPr>
          <p:nvPr>
            <p:ph type="title"/>
          </p:nvPr>
        </p:nvSpPr>
        <p:spPr>
          <a:xfrm>
            <a:off x="838200" y="365125"/>
            <a:ext cx="10515600" cy="1697139"/>
          </a:xfrm>
          <a:solidFill>
            <a:schemeClr val="accent1">
              <a:lumMod val="20000"/>
              <a:lumOff val="80000"/>
            </a:schemeClr>
          </a:solidFill>
        </p:spPr>
        <p:txBody>
          <a:bodyPr>
            <a:normAutofit/>
          </a:bodyPr>
          <a:lstStyle/>
          <a:p>
            <a:r>
              <a:rPr lang="en-GB" dirty="0">
                <a:latin typeface="Open Sans" panose="020B0606030504020204" pitchFamily="34" charset="0"/>
                <a:ea typeface="Open Sans" panose="020B0606030504020204" pitchFamily="34" charset="0"/>
                <a:cs typeface="Open Sans" panose="020B0606030504020204" pitchFamily="34" charset="0"/>
              </a:rPr>
              <a:t>Write onto the post-it note the following ….</a:t>
            </a:r>
          </a:p>
        </p:txBody>
      </p:sp>
      <p:sp>
        <p:nvSpPr>
          <p:cNvPr id="3" name="Content Placeholder 2">
            <a:extLst>
              <a:ext uri="{FF2B5EF4-FFF2-40B4-BE49-F238E27FC236}">
                <a16:creationId xmlns:a16="http://schemas.microsoft.com/office/drawing/2014/main" id="{738D8D3F-DD93-5B92-B3E6-E285413AFE4D}"/>
              </a:ext>
            </a:extLst>
          </p:cNvPr>
          <p:cNvSpPr>
            <a:spLocks noGrp="1"/>
          </p:cNvSpPr>
          <p:nvPr>
            <p:ph idx="1"/>
          </p:nvPr>
        </p:nvSpPr>
        <p:spPr>
          <a:xfrm>
            <a:off x="1491266" y="2234004"/>
            <a:ext cx="4074964" cy="909536"/>
          </a:xfrm>
          <a:solidFill>
            <a:schemeClr val="accent4">
              <a:lumMod val="20000"/>
              <a:lumOff val="80000"/>
            </a:schemeClr>
          </a:solidFill>
        </p:spPr>
        <p:txBody>
          <a:bodyPr/>
          <a:lstStyle/>
          <a:p>
            <a:pPr marL="0" indent="0" algn="ctr">
              <a:buNone/>
            </a:pPr>
            <a:r>
              <a:rPr lang="en-GB" dirty="0">
                <a:latin typeface="Open Sans" panose="020B0606030504020204" pitchFamily="34" charset="0"/>
                <a:ea typeface="Open Sans" panose="020B0606030504020204" pitchFamily="34" charset="0"/>
                <a:cs typeface="Open Sans" panose="020B0606030504020204" pitchFamily="34" charset="0"/>
              </a:rPr>
              <a:t>You should each have a post-it note</a:t>
            </a:r>
          </a:p>
        </p:txBody>
      </p:sp>
      <p:pic>
        <p:nvPicPr>
          <p:cNvPr id="5" name="Picture 4" descr="Wall covered in sticky notes">
            <a:extLst>
              <a:ext uri="{FF2B5EF4-FFF2-40B4-BE49-F238E27FC236}">
                <a16:creationId xmlns:a16="http://schemas.microsoft.com/office/drawing/2014/main" id="{C7180918-E141-93D5-7F57-F9B4A35E5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5147" y="3187503"/>
            <a:ext cx="5033253" cy="3355502"/>
          </a:xfrm>
          <a:prstGeom prst="rect">
            <a:avLst/>
          </a:prstGeom>
        </p:spPr>
      </p:pic>
      <p:sp>
        <p:nvSpPr>
          <p:cNvPr id="4" name="Content Placeholder 2">
            <a:extLst>
              <a:ext uri="{FF2B5EF4-FFF2-40B4-BE49-F238E27FC236}">
                <a16:creationId xmlns:a16="http://schemas.microsoft.com/office/drawing/2014/main" id="{A1BD781E-E660-2C27-EEAE-185C219950AE}"/>
              </a:ext>
            </a:extLst>
          </p:cNvPr>
          <p:cNvSpPr txBox="1">
            <a:spLocks/>
          </p:cNvSpPr>
          <p:nvPr/>
        </p:nvSpPr>
        <p:spPr>
          <a:xfrm>
            <a:off x="6444343" y="2623764"/>
            <a:ext cx="4909457" cy="3428693"/>
          </a:xfrm>
          <a:prstGeom prst="rect">
            <a:avLst/>
          </a:prstGeom>
          <a:solidFill>
            <a:schemeClr val="accent4">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dirty="0"/>
          </a:p>
        </p:txBody>
      </p:sp>
      <p:pic>
        <p:nvPicPr>
          <p:cNvPr id="7" name="Graphic 6" descr="Heart outline">
            <a:extLst>
              <a:ext uri="{FF2B5EF4-FFF2-40B4-BE49-F238E27FC236}">
                <a16:creationId xmlns:a16="http://schemas.microsoft.com/office/drawing/2014/main" id="{599BF78D-7479-D1EA-B992-79E851F3B2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81371" y="2688772"/>
            <a:ext cx="914400" cy="914400"/>
          </a:xfrm>
          <a:prstGeom prst="rect">
            <a:avLst/>
          </a:prstGeom>
        </p:spPr>
      </p:pic>
      <p:sp>
        <p:nvSpPr>
          <p:cNvPr id="8" name="Content Placeholder 2">
            <a:extLst>
              <a:ext uri="{FF2B5EF4-FFF2-40B4-BE49-F238E27FC236}">
                <a16:creationId xmlns:a16="http://schemas.microsoft.com/office/drawing/2014/main" id="{F2F139BD-3CFD-9095-66D6-E8AD3B3E6319}"/>
              </a:ext>
            </a:extLst>
          </p:cNvPr>
          <p:cNvSpPr txBox="1">
            <a:spLocks/>
          </p:cNvSpPr>
          <p:nvPr/>
        </p:nvSpPr>
        <p:spPr>
          <a:xfrm>
            <a:off x="8006404" y="2657503"/>
            <a:ext cx="2888498" cy="455964"/>
          </a:xfrm>
          <a:prstGeom prst="rect">
            <a:avLst/>
          </a:prstGeom>
          <a:solidFill>
            <a:schemeClr val="accent4">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a:latin typeface="Open Sans" panose="020B0606030504020204" pitchFamily="34" charset="0"/>
                <a:ea typeface="Open Sans" panose="020B0606030504020204" pitchFamily="34" charset="0"/>
                <a:cs typeface="Open Sans" panose="020B0606030504020204" pitchFamily="34" charset="0"/>
              </a:rPr>
              <a:t>Write down one thing you love about their piece of work</a:t>
            </a:r>
          </a:p>
          <a:p>
            <a:pPr marL="0" indent="0" algn="ctr">
              <a:buFont typeface="Arial" panose="020B0604020202020204" pitchFamily="34" charset="0"/>
              <a:buNone/>
            </a:pPr>
            <a:endParaRPr lang="en-GB" sz="20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0" name="Graphic 9" descr="Pencil outline">
            <a:extLst>
              <a:ext uri="{FF2B5EF4-FFF2-40B4-BE49-F238E27FC236}">
                <a16:creationId xmlns:a16="http://schemas.microsoft.com/office/drawing/2014/main" id="{35DBA0B8-5FEF-C581-AFC9-EBCB46900E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92004" y="3603172"/>
            <a:ext cx="914400" cy="914400"/>
          </a:xfrm>
          <a:prstGeom prst="rect">
            <a:avLst/>
          </a:prstGeom>
        </p:spPr>
      </p:pic>
      <p:sp>
        <p:nvSpPr>
          <p:cNvPr id="11" name="Content Placeholder 2">
            <a:extLst>
              <a:ext uri="{FF2B5EF4-FFF2-40B4-BE49-F238E27FC236}">
                <a16:creationId xmlns:a16="http://schemas.microsoft.com/office/drawing/2014/main" id="{BEC65055-7680-229C-6D05-4DB35F9F5178}"/>
              </a:ext>
            </a:extLst>
          </p:cNvPr>
          <p:cNvSpPr txBox="1">
            <a:spLocks/>
          </p:cNvSpPr>
          <p:nvPr/>
        </p:nvSpPr>
        <p:spPr>
          <a:xfrm>
            <a:off x="8035432" y="3693110"/>
            <a:ext cx="2888498" cy="584199"/>
          </a:xfrm>
          <a:prstGeom prst="rect">
            <a:avLst/>
          </a:prstGeom>
          <a:solidFill>
            <a:schemeClr val="accent4">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a:latin typeface="Open Sans" panose="020B0606030504020204" pitchFamily="34" charset="0"/>
                <a:ea typeface="Open Sans" panose="020B0606030504020204" pitchFamily="34" charset="0"/>
                <a:cs typeface="Open Sans" panose="020B0606030504020204" pitchFamily="34" charset="0"/>
              </a:rPr>
              <a:t>Write down one thing you learnt from their piece of work</a:t>
            </a:r>
          </a:p>
        </p:txBody>
      </p:sp>
      <p:pic>
        <p:nvPicPr>
          <p:cNvPr id="13" name="Graphic 12" descr="Badge New outline">
            <a:extLst>
              <a:ext uri="{FF2B5EF4-FFF2-40B4-BE49-F238E27FC236}">
                <a16:creationId xmlns:a16="http://schemas.microsoft.com/office/drawing/2014/main" id="{1CE3C69B-4297-3FFC-8AEE-B4090BCD4B0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39429" y="4621872"/>
            <a:ext cx="914400" cy="914400"/>
          </a:xfrm>
          <a:prstGeom prst="rect">
            <a:avLst/>
          </a:prstGeom>
        </p:spPr>
      </p:pic>
      <p:sp>
        <p:nvSpPr>
          <p:cNvPr id="14" name="Content Placeholder 2">
            <a:extLst>
              <a:ext uri="{FF2B5EF4-FFF2-40B4-BE49-F238E27FC236}">
                <a16:creationId xmlns:a16="http://schemas.microsoft.com/office/drawing/2014/main" id="{714ACF49-40BA-2CB7-B167-B8ABA9B4FC72}"/>
              </a:ext>
            </a:extLst>
          </p:cNvPr>
          <p:cNvSpPr txBox="1">
            <a:spLocks/>
          </p:cNvSpPr>
          <p:nvPr/>
        </p:nvSpPr>
        <p:spPr>
          <a:xfrm>
            <a:off x="8035432" y="4730264"/>
            <a:ext cx="2888498" cy="584199"/>
          </a:xfrm>
          <a:prstGeom prst="rect">
            <a:avLst/>
          </a:prstGeom>
          <a:solidFill>
            <a:schemeClr val="accent4">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a:latin typeface="Open Sans" panose="020B0606030504020204" pitchFamily="34" charset="0"/>
                <a:ea typeface="Open Sans" panose="020B0606030504020204" pitchFamily="34" charset="0"/>
                <a:cs typeface="Open Sans" panose="020B0606030504020204" pitchFamily="34" charset="0"/>
              </a:rPr>
              <a:t>Write down one thing they can do to improve it </a:t>
            </a:r>
          </a:p>
        </p:txBody>
      </p:sp>
      <p:sp>
        <p:nvSpPr>
          <p:cNvPr id="6" name="Rectangle 5">
            <a:extLst>
              <a:ext uri="{FF2B5EF4-FFF2-40B4-BE49-F238E27FC236}">
                <a16:creationId xmlns:a16="http://schemas.microsoft.com/office/drawing/2014/main" id="{C4D290AB-C65E-8EBA-87F7-70E2D8FA40AC}"/>
              </a:ext>
            </a:extLst>
          </p:cNvPr>
          <p:cNvSpPr/>
          <p:nvPr/>
        </p:nvSpPr>
        <p:spPr>
          <a:xfrm>
            <a:off x="10104582" y="5825475"/>
            <a:ext cx="1249218" cy="2269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@rsadiscovery</a:t>
            </a:r>
          </a:p>
        </p:txBody>
      </p:sp>
    </p:spTree>
    <p:extLst>
      <p:ext uri="{BB962C8B-B14F-4D97-AF65-F5344CB8AC3E}">
        <p14:creationId xmlns:p14="http://schemas.microsoft.com/office/powerpoint/2010/main" val="3688886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9B212-1F4C-15EC-FFEF-03F4323E3999}"/>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1551AF22-BA37-BBFA-D245-18B145B7488D}"/>
              </a:ext>
            </a:extLst>
          </p:cNvPr>
          <p:cNvSpPr>
            <a:spLocks noGrp="1"/>
          </p:cNvSpPr>
          <p:nvPr>
            <p:ph idx="1"/>
          </p:nvPr>
        </p:nvSpPr>
        <p:spPr>
          <a:xfrm>
            <a:off x="776514" y="2293257"/>
            <a:ext cx="10577286" cy="3883706"/>
          </a:xfrm>
        </p:spPr>
        <p:txBody>
          <a:bodyPr/>
          <a:lstStyle/>
          <a:p>
            <a:pPr marL="0" indent="0" algn="ctr">
              <a:buNone/>
            </a:pPr>
            <a:r>
              <a:rPr lang="en-GB" dirty="0">
                <a:latin typeface="Open Sans" panose="020B0606030504020204" pitchFamily="34" charset="0"/>
                <a:ea typeface="Open Sans" panose="020B0606030504020204" pitchFamily="34" charset="0"/>
                <a:cs typeface="Open Sans" panose="020B0606030504020204" pitchFamily="34" charset="0"/>
              </a:rPr>
              <a:t>Talk to the person next to you and we can discuss</a:t>
            </a:r>
          </a:p>
        </p:txBody>
      </p:sp>
      <p:sp>
        <p:nvSpPr>
          <p:cNvPr id="4" name="Title 1">
            <a:extLst>
              <a:ext uri="{FF2B5EF4-FFF2-40B4-BE49-F238E27FC236}">
                <a16:creationId xmlns:a16="http://schemas.microsoft.com/office/drawing/2014/main" id="{B30761B4-CC05-652C-C977-51CE88E007E9}"/>
              </a:ext>
            </a:extLst>
          </p:cNvPr>
          <p:cNvSpPr txBox="1">
            <a:spLocks/>
          </p:cNvSpPr>
          <p:nvPr/>
        </p:nvSpPr>
        <p:spPr>
          <a:xfrm>
            <a:off x="838200" y="365125"/>
            <a:ext cx="10515600" cy="169713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latin typeface="Open Sans" panose="020B0606030504020204" pitchFamily="34" charset="0"/>
                <a:ea typeface="Open Sans" panose="020B0606030504020204" pitchFamily="34" charset="0"/>
                <a:cs typeface="Open Sans" panose="020B0606030504020204" pitchFamily="34" charset="0"/>
              </a:rPr>
              <a:t>Which female artist inspired you the most and why?</a:t>
            </a:r>
          </a:p>
        </p:txBody>
      </p:sp>
      <p:pic>
        <p:nvPicPr>
          <p:cNvPr id="6" name="Picture 5" descr="Pastel color balloons">
            <a:extLst>
              <a:ext uri="{FF2B5EF4-FFF2-40B4-BE49-F238E27FC236}">
                <a16:creationId xmlns:a16="http://schemas.microsoft.com/office/drawing/2014/main" id="{7802389B-C005-EFEB-EA6F-1B9DEDC63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2778" y="2863126"/>
            <a:ext cx="4848905" cy="3694404"/>
          </a:xfrm>
          <a:prstGeom prst="rect">
            <a:avLst/>
          </a:prstGeom>
        </p:spPr>
      </p:pic>
    </p:spTree>
    <p:extLst>
      <p:ext uri="{BB962C8B-B14F-4D97-AF65-F5344CB8AC3E}">
        <p14:creationId xmlns:p14="http://schemas.microsoft.com/office/powerpoint/2010/main" val="2595038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C2C66-FC89-C17A-680A-2DB52FCAEF0E}"/>
              </a:ext>
            </a:extLst>
          </p:cNvPr>
          <p:cNvSpPr>
            <a:spLocks noGrp="1"/>
          </p:cNvSpPr>
          <p:nvPr>
            <p:ph type="title"/>
          </p:nvPr>
        </p:nvSpPr>
        <p:spPr>
          <a:xfrm>
            <a:off x="838199" y="365125"/>
            <a:ext cx="11076709" cy="1325563"/>
          </a:xfrm>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What does the word ‘artist’ mean to you? </a:t>
            </a:r>
          </a:p>
        </p:txBody>
      </p:sp>
      <p:pic>
        <p:nvPicPr>
          <p:cNvPr id="5" name="Content Placeholder 4" descr="Dirty apron used for painting hung on a wall">
            <a:extLst>
              <a:ext uri="{FF2B5EF4-FFF2-40B4-BE49-F238E27FC236}">
                <a16:creationId xmlns:a16="http://schemas.microsoft.com/office/drawing/2014/main" id="{F8594838-DB45-ED82-7972-93118D2BCE4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33964" y="1816388"/>
            <a:ext cx="7016171" cy="4754241"/>
          </a:xfrm>
        </p:spPr>
      </p:pic>
    </p:spTree>
    <p:extLst>
      <p:ext uri="{BB962C8B-B14F-4D97-AF65-F5344CB8AC3E}">
        <p14:creationId xmlns:p14="http://schemas.microsoft.com/office/powerpoint/2010/main" val="3579818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Pot of paints of various colors on multi color canvas">
            <a:extLst>
              <a:ext uri="{FF2B5EF4-FFF2-40B4-BE49-F238E27FC236}">
                <a16:creationId xmlns:a16="http://schemas.microsoft.com/office/drawing/2014/main" id="{67B7C2FE-D4C2-E9B4-CBD0-FA9676F025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7960" y="1173019"/>
            <a:ext cx="5190837" cy="3746500"/>
          </a:xfrm>
        </p:spPr>
      </p:pic>
      <p:sp>
        <p:nvSpPr>
          <p:cNvPr id="6" name="Title 1">
            <a:extLst>
              <a:ext uri="{FF2B5EF4-FFF2-40B4-BE49-F238E27FC236}">
                <a16:creationId xmlns:a16="http://schemas.microsoft.com/office/drawing/2014/main" id="{F31F40C8-29C9-FAE6-E446-9CFCCDE4C3D9}"/>
              </a:ext>
            </a:extLst>
          </p:cNvPr>
          <p:cNvSpPr txBox="1">
            <a:spLocks/>
          </p:cNvSpPr>
          <p:nvPr/>
        </p:nvSpPr>
        <p:spPr>
          <a:xfrm>
            <a:off x="5458691" y="720436"/>
            <a:ext cx="6535349" cy="5244739"/>
          </a:xfrm>
          <a:prstGeom prst="rect">
            <a:avLst/>
          </a:prstGeom>
          <a:solidFill>
            <a:schemeClr val="accent4">
              <a:lumMod val="20000"/>
              <a:lumOff val="80000"/>
            </a:schemeClr>
          </a:solidFill>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a:latin typeface="Open Sans" panose="020B0606030504020204" pitchFamily="34" charset="0"/>
                <a:ea typeface="Open Sans" panose="020B0606030504020204" pitchFamily="34" charset="0"/>
                <a:cs typeface="Open Sans" panose="020B0606030504020204" pitchFamily="34" charset="0"/>
              </a:rPr>
              <a:t>Artist = noun</a:t>
            </a:r>
          </a:p>
          <a:p>
            <a:endParaRPr lang="en-GB" dirty="0">
              <a:latin typeface="Open Sans" panose="020B0606030504020204" pitchFamily="34" charset="0"/>
              <a:ea typeface="Open Sans" panose="020B0606030504020204" pitchFamily="34" charset="0"/>
              <a:cs typeface="Open Sans" panose="020B0606030504020204" pitchFamily="34" charset="0"/>
            </a:endParaRPr>
          </a:p>
          <a:p>
            <a:r>
              <a:rPr lang="en-GB" dirty="0">
                <a:latin typeface="Open Sans" panose="020B0606030504020204" pitchFamily="34" charset="0"/>
                <a:ea typeface="Open Sans" panose="020B0606030504020204" pitchFamily="34" charset="0"/>
                <a:cs typeface="Open Sans" panose="020B0606030504020204" pitchFamily="34" charset="0"/>
              </a:rPr>
              <a:t>A person who paints, draws or makes sculptures.</a:t>
            </a:r>
          </a:p>
          <a:p>
            <a:endParaRPr lang="en-GB" dirty="0">
              <a:latin typeface="Open Sans" panose="020B0606030504020204" pitchFamily="34" charset="0"/>
              <a:ea typeface="Open Sans" panose="020B0606030504020204" pitchFamily="34" charset="0"/>
              <a:cs typeface="Open Sans" panose="020B0606030504020204" pitchFamily="34" charset="0"/>
            </a:endParaRPr>
          </a:p>
          <a:p>
            <a:r>
              <a:rPr lang="en-GB" dirty="0">
                <a:latin typeface="Open Sans" panose="020B0606030504020204" pitchFamily="34" charset="0"/>
                <a:ea typeface="Open Sans" panose="020B0606030504020204" pitchFamily="34" charset="0"/>
                <a:cs typeface="Open Sans" panose="020B0606030504020204" pitchFamily="34" charset="0"/>
              </a:rPr>
              <a:t>An artist is also an actor, musician, dancer or other performer.</a:t>
            </a:r>
          </a:p>
          <a:p>
            <a:br>
              <a:rPr lang="en-GB" dirty="0"/>
            </a:br>
            <a:br>
              <a:rPr lang="en-GB" dirty="0"/>
            </a:br>
            <a:endParaRPr lang="en-GB" dirty="0"/>
          </a:p>
        </p:txBody>
      </p:sp>
    </p:spTree>
    <p:extLst>
      <p:ext uri="{BB962C8B-B14F-4D97-AF65-F5344CB8AC3E}">
        <p14:creationId xmlns:p14="http://schemas.microsoft.com/office/powerpoint/2010/main" val="703717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6FEBE-0AB4-5890-5C8E-A9C11B79D9C6}"/>
              </a:ext>
            </a:extLst>
          </p:cNvPr>
          <p:cNvSpPr>
            <a:spLocks noGrp="1"/>
          </p:cNvSpPr>
          <p:nvPr>
            <p:ph type="title"/>
          </p:nvPr>
        </p:nvSpPr>
        <p:spPr>
          <a:solidFill>
            <a:schemeClr val="accent1">
              <a:lumMod val="20000"/>
              <a:lumOff val="80000"/>
            </a:schemeClr>
          </a:solidFill>
        </p:spPr>
        <p:txBody>
          <a:bodyPr/>
          <a:lstStyle/>
          <a:p>
            <a:pPr algn="ctr"/>
            <a:r>
              <a:rPr lang="en-GB" dirty="0">
                <a:latin typeface="Open Sans" panose="020B0606030504020204" pitchFamily="34" charset="0"/>
                <a:ea typeface="Open Sans" panose="020B0606030504020204" pitchFamily="34" charset="0"/>
                <a:cs typeface="Open Sans" panose="020B0606030504020204" pitchFamily="34" charset="0"/>
              </a:rPr>
              <a:t>What do you think this shows?</a:t>
            </a:r>
          </a:p>
        </p:txBody>
      </p:sp>
      <p:pic>
        <p:nvPicPr>
          <p:cNvPr id="1026" name="Picture 2" descr="Coloured brain pathways">
            <a:extLst>
              <a:ext uri="{FF2B5EF4-FFF2-40B4-BE49-F238E27FC236}">
                <a16:creationId xmlns:a16="http://schemas.microsoft.com/office/drawing/2014/main" id="{8B804646-6F38-B8CA-9803-9119F73D4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7241" y="1913117"/>
            <a:ext cx="7938247" cy="4579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79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615F6-C8C7-9D86-5BCC-A05532026CDC}"/>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Why do we need to remember artistic work created by women?</a:t>
            </a:r>
          </a:p>
        </p:txBody>
      </p:sp>
      <p:pic>
        <p:nvPicPr>
          <p:cNvPr id="5" name="Content Placeholder 4" descr="Spotlight on reed curtain">
            <a:extLst>
              <a:ext uri="{FF2B5EF4-FFF2-40B4-BE49-F238E27FC236}">
                <a16:creationId xmlns:a16="http://schemas.microsoft.com/office/drawing/2014/main" id="{D8B5F0D6-912C-32E2-EDCE-EA6ACE30D44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21309" y="2796662"/>
            <a:ext cx="4744080" cy="3162720"/>
          </a:xfrm>
        </p:spPr>
      </p:pic>
      <p:pic>
        <p:nvPicPr>
          <p:cNvPr id="7" name="Picture 6" descr="Paintbrushes on paint-covered surface">
            <a:extLst>
              <a:ext uri="{FF2B5EF4-FFF2-40B4-BE49-F238E27FC236}">
                <a16:creationId xmlns:a16="http://schemas.microsoft.com/office/drawing/2014/main" id="{08A1B66F-1B2E-DC12-A839-20AF29C4B9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17486" y="1805759"/>
            <a:ext cx="7479910" cy="4984659"/>
          </a:xfrm>
          <a:prstGeom prst="rect">
            <a:avLst/>
          </a:prstGeom>
        </p:spPr>
      </p:pic>
    </p:spTree>
    <p:extLst>
      <p:ext uri="{BB962C8B-B14F-4D97-AF65-F5344CB8AC3E}">
        <p14:creationId xmlns:p14="http://schemas.microsoft.com/office/powerpoint/2010/main" val="2948851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E3273-A43C-CE65-3796-9C3000B0AC7B}"/>
              </a:ext>
            </a:extLst>
          </p:cNvPr>
          <p:cNvSpPr>
            <a:spLocks noGrp="1"/>
          </p:cNvSpPr>
          <p:nvPr>
            <p:ph type="title"/>
          </p:nvPr>
        </p:nvSpPr>
        <p:spPr/>
        <p:txBody>
          <a:bodyPr/>
          <a:lstStyle/>
          <a:p>
            <a:endParaRPr lang="en-GB" dirty="0"/>
          </a:p>
        </p:txBody>
      </p:sp>
      <p:pic>
        <p:nvPicPr>
          <p:cNvPr id="6" name="Content Placeholder 5" descr="White canvas on gallery wall">
            <a:extLst>
              <a:ext uri="{FF2B5EF4-FFF2-40B4-BE49-F238E27FC236}">
                <a16:creationId xmlns:a16="http://schemas.microsoft.com/office/drawing/2014/main" id="{A6F9B2F3-6780-948B-8B4D-BA88426DCC7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8518" y="1995488"/>
            <a:ext cx="6154964" cy="4616223"/>
          </a:xfrm>
        </p:spPr>
      </p:pic>
      <p:sp>
        <p:nvSpPr>
          <p:cNvPr id="4" name="Title 1">
            <a:extLst>
              <a:ext uri="{FF2B5EF4-FFF2-40B4-BE49-F238E27FC236}">
                <a16:creationId xmlns:a16="http://schemas.microsoft.com/office/drawing/2014/main" id="{605DDF37-E68D-CFF3-4CD3-D307CDC163A8}"/>
              </a:ext>
            </a:extLst>
          </p:cNvPr>
          <p:cNvSpPr txBox="1">
            <a:spLocks/>
          </p:cNvSpPr>
          <p:nvPr/>
        </p:nvSpPr>
        <p:spPr>
          <a:xfrm>
            <a:off x="461818" y="374650"/>
            <a:ext cx="11423073" cy="1325563"/>
          </a:xfrm>
          <a:prstGeom prst="rect">
            <a:avLst/>
          </a:prstGeom>
          <a:solidFill>
            <a:schemeClr val="accent1">
              <a:lumMod val="20000"/>
              <a:lumOff val="80000"/>
            </a:schemeClr>
          </a:solidFill>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latin typeface="Open Sans" panose="020B0606030504020204" pitchFamily="34" charset="0"/>
                <a:ea typeface="Open Sans" panose="020B0606030504020204" pitchFamily="34" charset="0"/>
                <a:cs typeface="Open Sans" panose="020B0606030504020204" pitchFamily="34" charset="0"/>
              </a:rPr>
              <a:t>Today you will be designing a museum which will house some key artists from the Pageant on Paper  </a:t>
            </a:r>
          </a:p>
        </p:txBody>
      </p:sp>
    </p:spTree>
    <p:extLst>
      <p:ext uri="{BB962C8B-B14F-4D97-AF65-F5344CB8AC3E}">
        <p14:creationId xmlns:p14="http://schemas.microsoft.com/office/powerpoint/2010/main" val="2627198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90555-6D52-F4F3-D224-A7936A87A755}"/>
              </a:ext>
            </a:extLst>
          </p:cNvPr>
          <p:cNvSpPr>
            <a:spLocks noGrp="1"/>
          </p:cNvSpPr>
          <p:nvPr>
            <p:ph type="title"/>
          </p:nvPr>
        </p:nvSpPr>
        <p:spPr>
          <a:xfrm>
            <a:off x="994228" y="365125"/>
            <a:ext cx="10359571" cy="1325563"/>
          </a:xfrm>
          <a:solidFill>
            <a:schemeClr val="accent4">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Key things to think about…</a:t>
            </a:r>
          </a:p>
        </p:txBody>
      </p:sp>
      <p:sp>
        <p:nvSpPr>
          <p:cNvPr id="9" name="Rectangle 8">
            <a:extLst>
              <a:ext uri="{FF2B5EF4-FFF2-40B4-BE49-F238E27FC236}">
                <a16:creationId xmlns:a16="http://schemas.microsoft.com/office/drawing/2014/main" id="{9DE215C7-E10D-B7AC-857B-EFDAF38A51F5}"/>
              </a:ext>
            </a:extLst>
          </p:cNvPr>
          <p:cNvSpPr/>
          <p:nvPr/>
        </p:nvSpPr>
        <p:spPr>
          <a:xfrm>
            <a:off x="994229" y="1843314"/>
            <a:ext cx="10268857" cy="444137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1" name="Table 10">
            <a:extLst>
              <a:ext uri="{FF2B5EF4-FFF2-40B4-BE49-F238E27FC236}">
                <a16:creationId xmlns:a16="http://schemas.microsoft.com/office/drawing/2014/main" id="{2F24DF60-3D26-7D86-D9AC-7ED0E73E7FE1}"/>
              </a:ext>
            </a:extLst>
          </p:cNvPr>
          <p:cNvGraphicFramePr>
            <a:graphicFrameLocks noGrp="1"/>
          </p:cNvGraphicFramePr>
          <p:nvPr>
            <p:extLst>
              <p:ext uri="{D42A27DB-BD31-4B8C-83A1-F6EECF244321}">
                <p14:modId xmlns:p14="http://schemas.microsoft.com/office/powerpoint/2010/main" val="493255416"/>
              </p:ext>
            </p:extLst>
          </p:nvPr>
        </p:nvGraphicFramePr>
        <p:xfrm>
          <a:off x="952830" y="1843314"/>
          <a:ext cx="10400970" cy="4348417"/>
        </p:xfrm>
        <a:graphic>
          <a:graphicData uri="http://schemas.openxmlformats.org/drawingml/2006/table">
            <a:tbl>
              <a:tblPr>
                <a:tableStyleId>{5C22544A-7EE6-4342-B048-85BDC9FD1C3A}</a:tableStyleId>
              </a:tblPr>
              <a:tblGrid>
                <a:gridCol w="10400970">
                  <a:extLst>
                    <a:ext uri="{9D8B030D-6E8A-4147-A177-3AD203B41FA5}">
                      <a16:colId xmlns:a16="http://schemas.microsoft.com/office/drawing/2014/main" val="1344649133"/>
                    </a:ext>
                  </a:extLst>
                </a:gridCol>
              </a:tblGrid>
              <a:tr h="3626214">
                <a:tc>
                  <a:txBody>
                    <a:bodyPr/>
                    <a:lstStyle/>
                    <a:p>
                      <a:pPr marL="342900" lvl="0" indent="-342900" algn="l">
                        <a:lnSpc>
                          <a:spcPct val="106000"/>
                        </a:lnSpc>
                        <a:buFont typeface="+mj-lt"/>
                        <a:buAutoNum type="alphaLcParenR"/>
                      </a:pPr>
                      <a:r>
                        <a:rPr lang="en-GB" sz="2400" dirty="0">
                          <a:effectLst/>
                          <a:latin typeface="Open Sans" panose="020B0606030504020204" pitchFamily="34" charset="0"/>
                          <a:ea typeface="Open Sans" panose="020B0606030504020204" pitchFamily="34" charset="0"/>
                          <a:cs typeface="Open Sans" panose="020B0606030504020204" pitchFamily="34" charset="0"/>
                        </a:rPr>
                        <a:t>What route do you want your visitors to take around the museum?</a:t>
                      </a:r>
                    </a:p>
                    <a:p>
                      <a:pPr marL="0" lvl="0" indent="0" algn="l">
                        <a:lnSpc>
                          <a:spcPct val="106000"/>
                        </a:lnSpc>
                        <a:buFont typeface="+mj-lt"/>
                        <a:buNone/>
                      </a:pPr>
                      <a:endParaRPr lang="en-GB" sz="2400" dirty="0">
                        <a:effectLst/>
                        <a:latin typeface="Open Sans" panose="020B0606030504020204" pitchFamily="34" charset="0"/>
                        <a:ea typeface="Open Sans" panose="020B0606030504020204" pitchFamily="34" charset="0"/>
                        <a:cs typeface="Open Sans" panose="020B0606030504020204" pitchFamily="34" charset="0"/>
                      </a:endParaRPr>
                    </a:p>
                    <a:p>
                      <a:pPr marL="0" lvl="0" indent="0" algn="l">
                        <a:lnSpc>
                          <a:spcPct val="106000"/>
                        </a:lnSpc>
                        <a:buFont typeface="+mj-lt"/>
                        <a:buNone/>
                      </a:pPr>
                      <a:r>
                        <a:rPr lang="en-GB" sz="2400" dirty="0">
                          <a:effectLst/>
                          <a:latin typeface="Open Sans" panose="020B0606030504020204" pitchFamily="34" charset="0"/>
                          <a:ea typeface="Open Sans" panose="020B0606030504020204" pitchFamily="34" charset="0"/>
                          <a:cs typeface="Open Sans" panose="020B0606030504020204" pitchFamily="34" charset="0"/>
                        </a:rPr>
                        <a:t>b) How will you represent each of the artists in your museum? e.g. if they are a fashion designer you might want to have bodice with a dress on top.</a:t>
                      </a:r>
                    </a:p>
                    <a:p>
                      <a:pPr marL="0" lvl="0" indent="0" algn="l">
                        <a:lnSpc>
                          <a:spcPct val="106000"/>
                        </a:lnSpc>
                        <a:buFont typeface="+mj-lt"/>
                        <a:buNone/>
                      </a:pPr>
                      <a:endParaRPr lang="en-GB" sz="2400" dirty="0">
                        <a:effectLst/>
                        <a:latin typeface="Open Sans" panose="020B0606030504020204" pitchFamily="34" charset="0"/>
                        <a:ea typeface="Open Sans" panose="020B0606030504020204" pitchFamily="34" charset="0"/>
                        <a:cs typeface="Open Sans" panose="020B0606030504020204" pitchFamily="34" charset="0"/>
                      </a:endParaRPr>
                    </a:p>
                    <a:p>
                      <a:pPr marL="0" lvl="0" indent="0" algn="l">
                        <a:lnSpc>
                          <a:spcPct val="106000"/>
                        </a:lnSpc>
                        <a:buFont typeface="+mj-lt"/>
                        <a:buNone/>
                      </a:pPr>
                      <a:r>
                        <a:rPr lang="en-GB" sz="2400" dirty="0">
                          <a:effectLst/>
                          <a:latin typeface="Open Sans" panose="020B0606030504020204" pitchFamily="34" charset="0"/>
                          <a:ea typeface="Open Sans" panose="020B0606030504020204" pitchFamily="34" charset="0"/>
                          <a:cs typeface="Open Sans" panose="020B0606030504020204" pitchFamily="34" charset="0"/>
                        </a:rPr>
                        <a:t>c) What will be your show stopper piece of work for the museum? i.e. the piece of work that you can use in marketing to sell your exhibition. </a:t>
                      </a:r>
                    </a:p>
                    <a:p>
                      <a:pPr marL="0" lvl="0" indent="0" algn="l">
                        <a:lnSpc>
                          <a:spcPct val="106000"/>
                        </a:lnSpc>
                        <a:spcAft>
                          <a:spcPts val="800"/>
                        </a:spcAft>
                        <a:buFont typeface="+mj-lt"/>
                        <a:buNone/>
                      </a:pPr>
                      <a:endParaRPr lang="en-GB" sz="2400" dirty="0">
                        <a:effectLst/>
                        <a:latin typeface="Open Sans" panose="020B0606030504020204" pitchFamily="34" charset="0"/>
                        <a:ea typeface="Open Sans" panose="020B0606030504020204" pitchFamily="34" charset="0"/>
                        <a:cs typeface="Open Sans" panose="020B0606030504020204" pitchFamily="34" charset="0"/>
                      </a:endParaRPr>
                    </a:p>
                    <a:p>
                      <a:pPr marL="0" lvl="0" indent="0" algn="l">
                        <a:lnSpc>
                          <a:spcPct val="106000"/>
                        </a:lnSpc>
                        <a:spcAft>
                          <a:spcPts val="800"/>
                        </a:spcAft>
                        <a:buFont typeface="+mj-lt"/>
                        <a:buNone/>
                      </a:pPr>
                      <a:r>
                        <a:rPr lang="en-GB" sz="2400" dirty="0">
                          <a:effectLst/>
                          <a:latin typeface="Open Sans" panose="020B0606030504020204" pitchFamily="34" charset="0"/>
                          <a:ea typeface="Open Sans" panose="020B0606030504020204" pitchFamily="34" charset="0"/>
                          <a:cs typeface="Open Sans" panose="020B0606030504020204" pitchFamily="34" charset="0"/>
                        </a:rPr>
                        <a:t>d) Where will your museum be built? What will the size be? How much will it cost to enter your museum. </a:t>
                      </a:r>
                    </a:p>
                  </a:txBody>
                  <a:tcPr marL="114300" marR="114300" marT="0" marB="0"/>
                </a:tc>
                <a:extLst>
                  <a:ext uri="{0D108BD9-81ED-4DB2-BD59-A6C34878D82A}">
                    <a16:rowId xmlns:a16="http://schemas.microsoft.com/office/drawing/2014/main" val="2513857506"/>
                  </a:ext>
                </a:extLst>
              </a:tr>
            </a:tbl>
          </a:graphicData>
        </a:graphic>
      </p:graphicFrame>
    </p:spTree>
    <p:extLst>
      <p:ext uri="{BB962C8B-B14F-4D97-AF65-F5344CB8AC3E}">
        <p14:creationId xmlns:p14="http://schemas.microsoft.com/office/powerpoint/2010/main" val="1941595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0CAE4-95C4-5BD5-2F43-28501C27AC30}"/>
              </a:ext>
            </a:extLst>
          </p:cNvPr>
          <p:cNvSpPr>
            <a:spLocks noGrp="1"/>
          </p:cNvSpPr>
          <p:nvPr>
            <p:ph type="title"/>
          </p:nvPr>
        </p:nvSpPr>
        <p:spPr>
          <a:solidFill>
            <a:schemeClr val="accent4">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Make sure you have …..</a:t>
            </a:r>
          </a:p>
        </p:txBody>
      </p:sp>
      <p:sp>
        <p:nvSpPr>
          <p:cNvPr id="3" name="Content Placeholder 2">
            <a:extLst>
              <a:ext uri="{FF2B5EF4-FFF2-40B4-BE49-F238E27FC236}">
                <a16:creationId xmlns:a16="http://schemas.microsoft.com/office/drawing/2014/main" id="{809070F9-2BDD-2693-A625-7B94BF415ACB}"/>
              </a:ext>
            </a:extLst>
          </p:cNvPr>
          <p:cNvSpPr>
            <a:spLocks noGrp="1"/>
          </p:cNvSpPr>
          <p:nvPr>
            <p:ph idx="1"/>
          </p:nvPr>
        </p:nvSpPr>
        <p:spPr>
          <a:solidFill>
            <a:schemeClr val="accent1">
              <a:lumMod val="20000"/>
              <a:lumOff val="80000"/>
            </a:schemeClr>
          </a:solidFill>
        </p:spPr>
        <p:txBody>
          <a:bodyPr/>
          <a:lstStyle/>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A3 paper</a:t>
            </a:r>
          </a:p>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Pencil</a:t>
            </a:r>
          </a:p>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Pencil colours</a:t>
            </a:r>
          </a:p>
          <a:p>
            <a:pPr>
              <a:buFontTx/>
              <a:buChar char="-"/>
            </a:pPr>
            <a:r>
              <a:rPr lang="en-GB">
                <a:latin typeface="Open Sans" panose="020B0606030504020204" pitchFamily="34" charset="0"/>
                <a:ea typeface="Open Sans" panose="020B0606030504020204" pitchFamily="34" charset="0"/>
                <a:cs typeface="Open Sans" panose="020B0606030504020204" pitchFamily="34" charset="0"/>
              </a:rPr>
              <a:t>Crafty materials</a:t>
            </a:r>
            <a:endParaRPr lang="en-GB" dirty="0">
              <a:latin typeface="Open Sans" panose="020B0606030504020204" pitchFamily="34" charset="0"/>
              <a:ea typeface="Open Sans" panose="020B0606030504020204" pitchFamily="34" charset="0"/>
              <a:cs typeface="Open Sans" panose="020B0606030504020204" pitchFamily="34" charset="0"/>
            </a:endParaRPr>
          </a:p>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Sharpener/rubber</a:t>
            </a:r>
          </a:p>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Glue stick and scissor </a:t>
            </a:r>
          </a:p>
          <a:p>
            <a:pPr>
              <a:buFontTx/>
              <a:buChar char="-"/>
            </a:pPr>
            <a:r>
              <a:rPr lang="en-GB" dirty="0">
                <a:latin typeface="Open Sans" panose="020B0606030504020204" pitchFamily="34" charset="0"/>
                <a:ea typeface="Open Sans" panose="020B0606030504020204" pitchFamily="34" charset="0"/>
                <a:cs typeface="Open Sans" panose="020B0606030504020204" pitchFamily="34" charset="0"/>
              </a:rPr>
              <a:t>Focus on 6 artistic women for your museum </a:t>
            </a: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a:buFontTx/>
              <a:buChar char="-"/>
            </a:pPr>
            <a:endParaRPr lang="en-GB" dirty="0">
              <a:latin typeface="Open Sans" panose="020B0606030504020204" pitchFamily="34" charset="0"/>
              <a:ea typeface="Open Sans" panose="020B0606030504020204" pitchFamily="34" charset="0"/>
              <a:cs typeface="Open Sans" panose="020B0606030504020204" pitchFamily="34" charset="0"/>
            </a:endParaRPr>
          </a:p>
          <a:p>
            <a:pPr>
              <a:buFontTx/>
              <a:buChar char="-"/>
            </a:pP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49502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7367F3-FEDD-0952-8661-14E8AECD13CC}"/>
              </a:ext>
            </a:extLst>
          </p:cNvPr>
          <p:cNvSpPr>
            <a:spLocks noGrp="1"/>
          </p:cNvSpPr>
          <p:nvPr>
            <p:ph type="title"/>
          </p:nvPr>
        </p:nvSpPr>
        <p:spPr>
          <a:xfrm>
            <a:off x="838200" y="93403"/>
            <a:ext cx="10515600" cy="1325563"/>
          </a:xfrm>
        </p:spPr>
        <p:txBody>
          <a:bodyPr/>
          <a:lstStyle/>
          <a:p>
            <a:r>
              <a:rPr lang="en-GB" dirty="0"/>
              <a:t>The six artists for your museum </a:t>
            </a:r>
          </a:p>
        </p:txBody>
      </p:sp>
      <p:pic>
        <p:nvPicPr>
          <p:cNvPr id="5" name="Picture 4">
            <a:extLst>
              <a:ext uri="{FF2B5EF4-FFF2-40B4-BE49-F238E27FC236}">
                <a16:creationId xmlns:a16="http://schemas.microsoft.com/office/drawing/2014/main" id="{134695EF-0D5D-2619-118F-1A6DD6ED1B21}"/>
              </a:ext>
            </a:extLst>
          </p:cNvPr>
          <p:cNvPicPr>
            <a:picLocks noChangeAspect="1"/>
          </p:cNvPicPr>
          <p:nvPr/>
        </p:nvPicPr>
        <p:blipFill>
          <a:blip r:embed="rId3"/>
          <a:stretch>
            <a:fillRect/>
          </a:stretch>
        </p:blipFill>
        <p:spPr>
          <a:xfrm>
            <a:off x="744207" y="1017204"/>
            <a:ext cx="3131123" cy="3701369"/>
          </a:xfrm>
          <a:prstGeom prst="rect">
            <a:avLst/>
          </a:prstGeom>
        </p:spPr>
      </p:pic>
      <p:sp>
        <p:nvSpPr>
          <p:cNvPr id="6" name="Content Placeholder 2">
            <a:extLst>
              <a:ext uri="{FF2B5EF4-FFF2-40B4-BE49-F238E27FC236}">
                <a16:creationId xmlns:a16="http://schemas.microsoft.com/office/drawing/2014/main" id="{757AA3E5-454A-5351-8567-859978CBE6A8}"/>
              </a:ext>
            </a:extLst>
          </p:cNvPr>
          <p:cNvSpPr txBox="1">
            <a:spLocks/>
          </p:cNvSpPr>
          <p:nvPr/>
        </p:nvSpPr>
        <p:spPr>
          <a:xfrm>
            <a:off x="1355107" y="4363751"/>
            <a:ext cx="2129971" cy="709644"/>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latin typeface="Open Sans" panose="020B0606030504020204" pitchFamily="34" charset="0"/>
                <a:ea typeface="Open Sans" panose="020B0606030504020204" pitchFamily="34" charset="0"/>
                <a:cs typeface="Open Sans" panose="020B0606030504020204" pitchFamily="34" charset="0"/>
              </a:rPr>
              <a:t>Celine Dion - Singer</a:t>
            </a:r>
          </a:p>
          <a:p>
            <a:pPr marL="0" indent="0">
              <a:buFont typeface="Arial" panose="020B0604020202020204" pitchFamily="34" charset="0"/>
              <a:buNone/>
            </a:pPr>
            <a:endParaRPr lang="en-GB" sz="2400" dirty="0"/>
          </a:p>
        </p:txBody>
      </p:sp>
      <p:sp>
        <p:nvSpPr>
          <p:cNvPr id="7" name="Content Placeholder 2">
            <a:extLst>
              <a:ext uri="{FF2B5EF4-FFF2-40B4-BE49-F238E27FC236}">
                <a16:creationId xmlns:a16="http://schemas.microsoft.com/office/drawing/2014/main" id="{9396710C-A2CB-7F83-09D9-821C9AB85E97}"/>
              </a:ext>
            </a:extLst>
          </p:cNvPr>
          <p:cNvSpPr txBox="1">
            <a:spLocks/>
          </p:cNvSpPr>
          <p:nvPr/>
        </p:nvSpPr>
        <p:spPr>
          <a:xfrm>
            <a:off x="987301" y="5073395"/>
            <a:ext cx="2865582" cy="1409720"/>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latin typeface="Open Sans" panose="020B0606030504020204" pitchFamily="34" charset="0"/>
                <a:ea typeface="Open Sans" panose="020B0606030504020204" pitchFamily="34" charset="0"/>
                <a:cs typeface="Open Sans" panose="020B0606030504020204" pitchFamily="34" charset="0"/>
              </a:rPr>
              <a:t>“Her voice soars above us like a rainbow. As charming as she is talented, she has captured hearts around the globe. She will go on.”</a:t>
            </a:r>
            <a:endParaRPr lang="en-GB" sz="2600" dirty="0">
              <a:latin typeface="Open Sans" panose="020B0606030504020204" pitchFamily="34" charset="0"/>
              <a:ea typeface="Open Sans" panose="020B0606030504020204" pitchFamily="34" charset="0"/>
              <a:cs typeface="Open Sans" panose="020B0606030504020204" pitchFamily="34" charset="0"/>
            </a:endParaRPr>
          </a:p>
        </p:txBody>
      </p:sp>
      <p:pic>
        <p:nvPicPr>
          <p:cNvPr id="8" name="Picture 7">
            <a:extLst>
              <a:ext uri="{FF2B5EF4-FFF2-40B4-BE49-F238E27FC236}">
                <a16:creationId xmlns:a16="http://schemas.microsoft.com/office/drawing/2014/main" id="{0A0A9BE0-52BB-649A-8673-08E0BC78200D}"/>
              </a:ext>
            </a:extLst>
          </p:cNvPr>
          <p:cNvPicPr>
            <a:picLocks noChangeAspect="1"/>
          </p:cNvPicPr>
          <p:nvPr/>
        </p:nvPicPr>
        <p:blipFill>
          <a:blip r:embed="rId4"/>
          <a:stretch>
            <a:fillRect/>
          </a:stretch>
        </p:blipFill>
        <p:spPr>
          <a:xfrm>
            <a:off x="5753161" y="1021102"/>
            <a:ext cx="1869193" cy="4107304"/>
          </a:xfrm>
          <a:prstGeom prst="rect">
            <a:avLst/>
          </a:prstGeom>
        </p:spPr>
      </p:pic>
      <p:sp>
        <p:nvSpPr>
          <p:cNvPr id="9" name="Content Placeholder 2">
            <a:extLst>
              <a:ext uri="{FF2B5EF4-FFF2-40B4-BE49-F238E27FC236}">
                <a16:creationId xmlns:a16="http://schemas.microsoft.com/office/drawing/2014/main" id="{0E34BBB5-8C2D-515B-9E47-8A62B13EA560}"/>
              </a:ext>
            </a:extLst>
          </p:cNvPr>
          <p:cNvSpPr txBox="1">
            <a:spLocks/>
          </p:cNvSpPr>
          <p:nvPr/>
        </p:nvSpPr>
        <p:spPr>
          <a:xfrm>
            <a:off x="5230551" y="4200378"/>
            <a:ext cx="3131123" cy="873017"/>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latin typeface="Open Sans" panose="020B0606030504020204" pitchFamily="34" charset="0"/>
                <a:ea typeface="Open Sans" panose="020B0606030504020204" pitchFamily="34" charset="0"/>
                <a:cs typeface="Open Sans" panose="020B0606030504020204" pitchFamily="34" charset="0"/>
              </a:rPr>
              <a:t>Cathie Pilkington</a:t>
            </a:r>
          </a:p>
          <a:p>
            <a:pPr marL="0" indent="0">
              <a:buNone/>
            </a:pPr>
            <a:r>
              <a:rPr lang="en-GB" sz="2400" dirty="0">
                <a:latin typeface="Open Sans" panose="020B0606030504020204" pitchFamily="34" charset="0"/>
                <a:ea typeface="Open Sans" panose="020B0606030504020204" pitchFamily="34" charset="0"/>
                <a:cs typeface="Open Sans" panose="020B0606030504020204" pitchFamily="34" charset="0"/>
              </a:rPr>
              <a:t>Sculpture Expert</a:t>
            </a:r>
          </a:p>
          <a:p>
            <a:pPr marL="0" indent="0">
              <a:buFont typeface="Arial" panose="020B0604020202020204" pitchFamily="34" charset="0"/>
              <a:buNone/>
            </a:pPr>
            <a:endParaRPr lang="en-GB" sz="2400" dirty="0"/>
          </a:p>
        </p:txBody>
      </p:sp>
      <p:sp>
        <p:nvSpPr>
          <p:cNvPr id="11" name="Content Placeholder 2">
            <a:extLst>
              <a:ext uri="{FF2B5EF4-FFF2-40B4-BE49-F238E27FC236}">
                <a16:creationId xmlns:a16="http://schemas.microsoft.com/office/drawing/2014/main" id="{0319076B-AE4C-5925-EDDD-B022A0FCC5CB}"/>
              </a:ext>
            </a:extLst>
          </p:cNvPr>
          <p:cNvSpPr txBox="1">
            <a:spLocks/>
          </p:cNvSpPr>
          <p:nvPr/>
        </p:nvSpPr>
        <p:spPr>
          <a:xfrm>
            <a:off x="5230551" y="5027609"/>
            <a:ext cx="3076795" cy="1618578"/>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latin typeface="Open Sans" panose="020B0606030504020204" pitchFamily="34" charset="0"/>
                <a:ea typeface="Open Sans" panose="020B0606030504020204" pitchFamily="34" charset="0"/>
                <a:cs typeface="Open Sans" panose="020B0606030504020204" pitchFamily="34" charset="0"/>
              </a:rPr>
              <a:t>“This passionate British sculptor veers from traditional to large immersive installation. She is Professor of Sculpture and now keeper at the Royal Academy of Art.”</a:t>
            </a:r>
          </a:p>
        </p:txBody>
      </p:sp>
      <p:pic>
        <p:nvPicPr>
          <p:cNvPr id="13" name="Picture 12">
            <a:extLst>
              <a:ext uri="{FF2B5EF4-FFF2-40B4-BE49-F238E27FC236}">
                <a16:creationId xmlns:a16="http://schemas.microsoft.com/office/drawing/2014/main" id="{4B3FAC9B-3D6F-C7B6-8824-C6AB8C0B647E}"/>
              </a:ext>
            </a:extLst>
          </p:cNvPr>
          <p:cNvPicPr>
            <a:picLocks noChangeAspect="1"/>
          </p:cNvPicPr>
          <p:nvPr/>
        </p:nvPicPr>
        <p:blipFill>
          <a:blip r:embed="rId5"/>
          <a:stretch>
            <a:fillRect/>
          </a:stretch>
        </p:blipFill>
        <p:spPr>
          <a:xfrm>
            <a:off x="9716896" y="1017204"/>
            <a:ext cx="1938806" cy="3433528"/>
          </a:xfrm>
          <a:prstGeom prst="rect">
            <a:avLst/>
          </a:prstGeom>
        </p:spPr>
      </p:pic>
      <p:sp>
        <p:nvSpPr>
          <p:cNvPr id="14" name="Content Placeholder 2">
            <a:extLst>
              <a:ext uri="{FF2B5EF4-FFF2-40B4-BE49-F238E27FC236}">
                <a16:creationId xmlns:a16="http://schemas.microsoft.com/office/drawing/2014/main" id="{F43E470A-6F73-DC8D-5214-3C4F2469084A}"/>
              </a:ext>
            </a:extLst>
          </p:cNvPr>
          <p:cNvSpPr txBox="1">
            <a:spLocks/>
          </p:cNvSpPr>
          <p:nvPr/>
        </p:nvSpPr>
        <p:spPr>
          <a:xfrm>
            <a:off x="9500185" y="4176856"/>
            <a:ext cx="2521519" cy="873017"/>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latin typeface="Open Sans" panose="020B0606030504020204" pitchFamily="34" charset="0"/>
                <a:ea typeface="Open Sans" panose="020B0606030504020204" pitchFamily="34" charset="0"/>
                <a:cs typeface="Open Sans" panose="020B0606030504020204" pitchFamily="34" charset="0"/>
              </a:rPr>
              <a:t>Mary Quant</a:t>
            </a:r>
          </a:p>
          <a:p>
            <a:pPr marL="0" indent="0">
              <a:buFont typeface="Arial" panose="020B0604020202020204" pitchFamily="34" charset="0"/>
              <a:buNone/>
            </a:pPr>
            <a:r>
              <a:rPr lang="en-GB" sz="2400" dirty="0">
                <a:latin typeface="Open Sans" panose="020B0606030504020204" pitchFamily="34" charset="0"/>
                <a:ea typeface="Open Sans" panose="020B0606030504020204" pitchFamily="34" charset="0"/>
                <a:cs typeface="Open Sans" panose="020B0606030504020204" pitchFamily="34" charset="0"/>
              </a:rPr>
              <a:t>Fashion</a:t>
            </a:r>
          </a:p>
        </p:txBody>
      </p:sp>
      <p:sp>
        <p:nvSpPr>
          <p:cNvPr id="15" name="Content Placeholder 2">
            <a:extLst>
              <a:ext uri="{FF2B5EF4-FFF2-40B4-BE49-F238E27FC236}">
                <a16:creationId xmlns:a16="http://schemas.microsoft.com/office/drawing/2014/main" id="{F45FDEE8-6DAD-EE72-99E8-CDBD5373D35B}"/>
              </a:ext>
            </a:extLst>
          </p:cNvPr>
          <p:cNvSpPr txBox="1">
            <a:spLocks/>
          </p:cNvSpPr>
          <p:nvPr/>
        </p:nvSpPr>
        <p:spPr>
          <a:xfrm>
            <a:off x="9253508" y="5049873"/>
            <a:ext cx="2865582" cy="1409720"/>
          </a:xfrm>
          <a:prstGeom prst="rect">
            <a:avLst/>
          </a:prstGeom>
          <a:solidFill>
            <a:schemeClr val="accent5">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latin typeface="Open Sans" panose="020B0606030504020204" pitchFamily="34" charset="0"/>
                <a:ea typeface="Open Sans" panose="020B0606030504020204" pitchFamily="34" charset="0"/>
                <a:cs typeface="Open Sans" panose="020B0606030504020204" pitchFamily="34" charset="0"/>
              </a:rPr>
              <a:t>“Mary came to cut us free! An icon, a legend, she changed the face of fashion. The miniskirt bows to her mega talent.”</a:t>
            </a:r>
          </a:p>
        </p:txBody>
      </p:sp>
    </p:spTree>
    <p:extLst>
      <p:ext uri="{BB962C8B-B14F-4D97-AF65-F5344CB8AC3E}">
        <p14:creationId xmlns:p14="http://schemas.microsoft.com/office/powerpoint/2010/main" val="7786243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805</Words>
  <Application>Microsoft Office PowerPoint</Application>
  <PresentationFormat>Widescreen</PresentationFormat>
  <Paragraphs>88</Paragraphs>
  <Slides>13</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inherit</vt:lpstr>
      <vt:lpstr>Open Sans</vt:lpstr>
      <vt:lpstr>ReithSans</vt:lpstr>
      <vt:lpstr>Office Theme</vt:lpstr>
      <vt:lpstr>Lesson 4  Year 5 or 6 class  We are learning about the great artistic women and designers in history and discuss our interpretation of its meaning.  All five lessons cover English, Maths, Science, History and Art. See following document for precise links to the curriculum ‘Great women of history lesson overview and curriculum link.’    </vt:lpstr>
      <vt:lpstr>What does the word ‘artist’ mean to you? </vt:lpstr>
      <vt:lpstr>PowerPoint Presentation</vt:lpstr>
      <vt:lpstr>What do you think this shows?</vt:lpstr>
      <vt:lpstr>Why do we need to remember artistic work created by women?</vt:lpstr>
      <vt:lpstr>PowerPoint Presentation</vt:lpstr>
      <vt:lpstr>Key things to think about…</vt:lpstr>
      <vt:lpstr>Make sure you have …..</vt:lpstr>
      <vt:lpstr>The six artists for your museum </vt:lpstr>
      <vt:lpstr>PowerPoint Presentation</vt:lpstr>
      <vt:lpstr>Review time!</vt:lpstr>
      <vt:lpstr>Write onto the post-it note the following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Year 5 or 6 class  We are learning about the great artists and designers in history and discuss our interpretation of its meaning.  All five lessons cover English, Maths, Science, History and Art. See following document for precise links to the curriculum ‘Great women of history lesson overview and curriculum link.’    </dc:title>
  <dc:creator>Rupa Ahluwalia</dc:creator>
  <cp:lastModifiedBy>Rupa Ahluwalia</cp:lastModifiedBy>
  <cp:revision>3</cp:revision>
  <dcterms:created xsi:type="dcterms:W3CDTF">2022-08-11T13:01:17Z</dcterms:created>
  <dcterms:modified xsi:type="dcterms:W3CDTF">2022-08-15T21:03:22Z</dcterms:modified>
</cp:coreProperties>
</file>