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64" r:id="rId2"/>
    <p:sldId id="256" r:id="rId3"/>
    <p:sldId id="268" r:id="rId4"/>
    <p:sldId id="275" r:id="rId5"/>
    <p:sldId id="266" r:id="rId6"/>
    <p:sldId id="269" r:id="rId7"/>
    <p:sldId id="267" r:id="rId8"/>
    <p:sldId id="276" r:id="rId9"/>
    <p:sldId id="278" r:id="rId10"/>
    <p:sldId id="277" r:id="rId11"/>
    <p:sldId id="274" r:id="rId12"/>
    <p:sldId id="286" r:id="rId13"/>
    <p:sldId id="265" r:id="rId14"/>
    <p:sldId id="282" r:id="rId15"/>
    <p:sldId id="280" r:id="rId16"/>
    <p:sldId id="284" r:id="rId17"/>
    <p:sldId id="285" r:id="rId18"/>
    <p:sldId id="27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78F0EF-2BCC-4C2B-A809-26B724167977}" v="37" dt="2022-08-09T21:49:51.0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6" autoAdjust="0"/>
    <p:restoredTop sz="46060" autoAdjust="0"/>
  </p:normalViewPr>
  <p:slideViewPr>
    <p:cSldViewPr snapToGrid="0">
      <p:cViewPr varScale="1">
        <p:scale>
          <a:sx n="33" d="100"/>
          <a:sy n="33" d="100"/>
        </p:scale>
        <p:origin x="2088" y="2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pa Ahluwalia" userId="3dee6ed49dd0ae0c" providerId="LiveId" clId="{1E78F0EF-2BCC-4C2B-A809-26B724167977}"/>
    <pc:docChg chg="undo custSel addSld delSld modSld sldOrd">
      <pc:chgData name="Rupa Ahluwalia" userId="3dee6ed49dd0ae0c" providerId="LiveId" clId="{1E78F0EF-2BCC-4C2B-A809-26B724167977}" dt="2022-08-15T20:57:13.046" v="4210" actId="20577"/>
      <pc:docMkLst>
        <pc:docMk/>
      </pc:docMkLst>
      <pc:sldChg chg="addSp delSp modSp mod">
        <pc:chgData name="Rupa Ahluwalia" userId="3dee6ed49dd0ae0c" providerId="LiveId" clId="{1E78F0EF-2BCC-4C2B-A809-26B724167977}" dt="2022-08-08T22:05:34.809" v="4070" actId="113"/>
        <pc:sldMkLst>
          <pc:docMk/>
          <pc:sldMk cId="4203910742" sldId="256"/>
        </pc:sldMkLst>
        <pc:spChg chg="mod">
          <ac:chgData name="Rupa Ahluwalia" userId="3dee6ed49dd0ae0c" providerId="LiveId" clId="{1E78F0EF-2BCC-4C2B-A809-26B724167977}" dt="2022-08-08T22:05:34.809" v="4070" actId="113"/>
          <ac:spMkLst>
            <pc:docMk/>
            <pc:sldMk cId="4203910742" sldId="256"/>
            <ac:spMk id="2" creationId="{972ECC9E-5B3F-069F-0221-80C13F6CEFCE}"/>
          </ac:spMkLst>
        </pc:spChg>
        <pc:spChg chg="del">
          <ac:chgData name="Rupa Ahluwalia" userId="3dee6ed49dd0ae0c" providerId="LiveId" clId="{1E78F0EF-2BCC-4C2B-A809-26B724167977}" dt="2022-08-04T20:59:21.944" v="123" actId="478"/>
          <ac:spMkLst>
            <pc:docMk/>
            <pc:sldMk cId="4203910742" sldId="256"/>
            <ac:spMk id="3" creationId="{3C0D4819-0FCC-CBD4-2A1B-4D3364565A6F}"/>
          </ac:spMkLst>
        </pc:spChg>
        <pc:picChg chg="add mod">
          <ac:chgData name="Rupa Ahluwalia" userId="3dee6ed49dd0ae0c" providerId="LiveId" clId="{1E78F0EF-2BCC-4C2B-A809-26B724167977}" dt="2022-08-08T22:05:25.729" v="4069" actId="1076"/>
          <ac:picMkLst>
            <pc:docMk/>
            <pc:sldMk cId="4203910742" sldId="256"/>
            <ac:picMk id="5" creationId="{5E0C95B1-FF54-D311-A4FA-F71511B83160}"/>
          </ac:picMkLst>
        </pc:picChg>
      </pc:sldChg>
      <pc:sldChg chg="modSp mod">
        <pc:chgData name="Rupa Ahluwalia" userId="3dee6ed49dd0ae0c" providerId="LiveId" clId="{1E78F0EF-2BCC-4C2B-A809-26B724167977}" dt="2022-08-15T20:23:34.435" v="4199" actId="255"/>
        <pc:sldMkLst>
          <pc:docMk/>
          <pc:sldMk cId="1608445779" sldId="264"/>
        </pc:sldMkLst>
        <pc:spChg chg="mod">
          <ac:chgData name="Rupa Ahluwalia" userId="3dee6ed49dd0ae0c" providerId="LiveId" clId="{1E78F0EF-2BCC-4C2B-A809-26B724167977}" dt="2022-08-15T20:23:34.435" v="4199" actId="255"/>
          <ac:spMkLst>
            <pc:docMk/>
            <pc:sldMk cId="1608445779" sldId="264"/>
            <ac:spMk id="2" creationId="{D383666A-B5E4-6164-C289-239FFF284EF6}"/>
          </ac:spMkLst>
        </pc:spChg>
        <pc:spChg chg="mod">
          <ac:chgData name="Rupa Ahluwalia" userId="3dee6ed49dd0ae0c" providerId="LiveId" clId="{1E78F0EF-2BCC-4C2B-A809-26B724167977}" dt="2022-08-04T20:54:07.035" v="28" actId="20577"/>
          <ac:spMkLst>
            <pc:docMk/>
            <pc:sldMk cId="1608445779" sldId="264"/>
            <ac:spMk id="4" creationId="{625A6D97-BAE7-0771-2566-0EB560382BA3}"/>
          </ac:spMkLst>
        </pc:spChg>
      </pc:sldChg>
      <pc:sldChg chg="addSp delSp modSp new mod modNotesTx">
        <pc:chgData name="Rupa Ahluwalia" userId="3dee6ed49dd0ae0c" providerId="LiveId" clId="{1E78F0EF-2BCC-4C2B-A809-26B724167977}" dt="2022-08-08T21:57:47.107" v="4055" actId="20577"/>
        <pc:sldMkLst>
          <pc:docMk/>
          <pc:sldMk cId="3321680206" sldId="265"/>
        </pc:sldMkLst>
        <pc:spChg chg="mod">
          <ac:chgData name="Rupa Ahluwalia" userId="3dee6ed49dd0ae0c" providerId="LiveId" clId="{1E78F0EF-2BCC-4C2B-A809-26B724167977}" dt="2022-08-08T21:57:47.107" v="4055" actId="20577"/>
          <ac:spMkLst>
            <pc:docMk/>
            <pc:sldMk cId="3321680206" sldId="265"/>
            <ac:spMk id="2" creationId="{93904291-D67A-05B3-5FCF-CD6CB6F86E0C}"/>
          </ac:spMkLst>
        </pc:spChg>
        <pc:spChg chg="del mod">
          <ac:chgData name="Rupa Ahluwalia" userId="3dee6ed49dd0ae0c" providerId="LiveId" clId="{1E78F0EF-2BCC-4C2B-A809-26B724167977}" dt="2022-08-04T21:51:33.819" v="663"/>
          <ac:spMkLst>
            <pc:docMk/>
            <pc:sldMk cId="3321680206" sldId="265"/>
            <ac:spMk id="3" creationId="{02DFE610-4AB3-48AC-1670-3C9CE1338EBC}"/>
          </ac:spMkLst>
        </pc:spChg>
        <pc:spChg chg="add mod">
          <ac:chgData name="Rupa Ahluwalia" userId="3dee6ed49dd0ae0c" providerId="LiveId" clId="{1E78F0EF-2BCC-4C2B-A809-26B724167977}" dt="2022-08-08T21:52:12.382" v="3860" actId="1076"/>
          <ac:spMkLst>
            <pc:docMk/>
            <pc:sldMk cId="3321680206" sldId="265"/>
            <ac:spMk id="5" creationId="{46CF6429-63A8-62F6-22F7-583E33CF41EA}"/>
          </ac:spMkLst>
        </pc:spChg>
        <pc:spChg chg="add del mod">
          <ac:chgData name="Rupa Ahluwalia" userId="3dee6ed49dd0ae0c" providerId="LiveId" clId="{1E78F0EF-2BCC-4C2B-A809-26B724167977}" dt="2022-08-04T22:01:58.800" v="1170" actId="478"/>
          <ac:spMkLst>
            <pc:docMk/>
            <pc:sldMk cId="3321680206" sldId="265"/>
            <ac:spMk id="6" creationId="{EE2D9234-545B-6BED-564E-319235F916BA}"/>
          </ac:spMkLst>
        </pc:spChg>
        <pc:spChg chg="add del mod">
          <ac:chgData name="Rupa Ahluwalia" userId="3dee6ed49dd0ae0c" providerId="LiveId" clId="{1E78F0EF-2BCC-4C2B-A809-26B724167977}" dt="2022-08-08T21:34:39.347" v="3586" actId="478"/>
          <ac:spMkLst>
            <pc:docMk/>
            <pc:sldMk cId="3321680206" sldId="265"/>
            <ac:spMk id="7" creationId="{585306D4-4AAA-8577-4987-11F77351352F}"/>
          </ac:spMkLst>
        </pc:spChg>
        <pc:spChg chg="add del mod">
          <ac:chgData name="Rupa Ahluwalia" userId="3dee6ed49dd0ae0c" providerId="LiveId" clId="{1E78F0EF-2BCC-4C2B-A809-26B724167977}" dt="2022-08-08T21:34:40.386" v="3587" actId="478"/>
          <ac:spMkLst>
            <pc:docMk/>
            <pc:sldMk cId="3321680206" sldId="265"/>
            <ac:spMk id="8" creationId="{B58664AA-7ACB-133A-5DCA-B2ADF0E7E624}"/>
          </ac:spMkLst>
        </pc:spChg>
        <pc:spChg chg="add del mod">
          <ac:chgData name="Rupa Ahluwalia" userId="3dee6ed49dd0ae0c" providerId="LiveId" clId="{1E78F0EF-2BCC-4C2B-A809-26B724167977}" dt="2022-08-04T22:01:57.507" v="1169" actId="478"/>
          <ac:spMkLst>
            <pc:docMk/>
            <pc:sldMk cId="3321680206" sldId="265"/>
            <ac:spMk id="10" creationId="{17474A43-A582-12AA-B5DF-1D1F4EBF6622}"/>
          </ac:spMkLst>
        </pc:spChg>
        <pc:graphicFrameChg chg="add del mod modGraphic">
          <ac:chgData name="Rupa Ahluwalia" userId="3dee6ed49dd0ae0c" providerId="LiveId" clId="{1E78F0EF-2BCC-4C2B-A809-26B724167977}" dt="2022-08-04T21:52:15.519" v="674" actId="478"/>
          <ac:graphicFrameMkLst>
            <pc:docMk/>
            <pc:sldMk cId="3321680206" sldId="265"/>
            <ac:graphicFrameMk id="4" creationId="{ADF2FA2A-B14E-C60D-9EA1-395BAA3B0D51}"/>
          </ac:graphicFrameMkLst>
        </pc:graphicFrameChg>
      </pc:sldChg>
      <pc:sldChg chg="addSp delSp modSp new mod ord">
        <pc:chgData name="Rupa Ahluwalia" userId="3dee6ed49dd0ae0c" providerId="LiveId" clId="{1E78F0EF-2BCC-4C2B-A809-26B724167977}" dt="2022-08-15T20:56:05.891" v="4203" actId="20577"/>
        <pc:sldMkLst>
          <pc:docMk/>
          <pc:sldMk cId="4082113554" sldId="266"/>
        </pc:sldMkLst>
        <pc:spChg chg="mod">
          <ac:chgData name="Rupa Ahluwalia" userId="3dee6ed49dd0ae0c" providerId="LiveId" clId="{1E78F0EF-2BCC-4C2B-A809-26B724167977}" dt="2022-08-15T20:56:05.891" v="4203" actId="20577"/>
          <ac:spMkLst>
            <pc:docMk/>
            <pc:sldMk cId="4082113554" sldId="266"/>
            <ac:spMk id="2" creationId="{3875E7D2-EF66-C8AB-7A64-44AF80A58F82}"/>
          </ac:spMkLst>
        </pc:spChg>
        <pc:spChg chg="del">
          <ac:chgData name="Rupa Ahluwalia" userId="3dee6ed49dd0ae0c" providerId="LiveId" clId="{1E78F0EF-2BCC-4C2B-A809-26B724167977}" dt="2022-08-04T21:43:20.932" v="158" actId="931"/>
          <ac:spMkLst>
            <pc:docMk/>
            <pc:sldMk cId="4082113554" sldId="266"/>
            <ac:spMk id="3" creationId="{2DD4B679-979E-3B21-B1EB-499F07F2A34B}"/>
          </ac:spMkLst>
        </pc:spChg>
        <pc:picChg chg="add mod">
          <ac:chgData name="Rupa Ahluwalia" userId="3dee6ed49dd0ae0c" providerId="LiveId" clId="{1E78F0EF-2BCC-4C2B-A809-26B724167977}" dt="2022-08-15T19:56:33.604" v="4184" actId="1076"/>
          <ac:picMkLst>
            <pc:docMk/>
            <pc:sldMk cId="4082113554" sldId="266"/>
            <ac:picMk id="5" creationId="{ED32A3CE-8DF2-EA0D-119C-8ACE98DD11A4}"/>
          </ac:picMkLst>
        </pc:picChg>
      </pc:sldChg>
      <pc:sldChg chg="addSp delSp modSp new mod modNotesTx">
        <pc:chgData name="Rupa Ahluwalia" userId="3dee6ed49dd0ae0c" providerId="LiveId" clId="{1E78F0EF-2BCC-4C2B-A809-26B724167977}" dt="2022-08-15T19:57:47.869" v="4198" actId="1076"/>
        <pc:sldMkLst>
          <pc:docMk/>
          <pc:sldMk cId="86288325" sldId="267"/>
        </pc:sldMkLst>
        <pc:spChg chg="del">
          <ac:chgData name="Rupa Ahluwalia" userId="3dee6ed49dd0ae0c" providerId="LiveId" clId="{1E78F0EF-2BCC-4C2B-A809-26B724167977}" dt="2022-08-04T21:44:54.444" v="238" actId="3680"/>
          <ac:spMkLst>
            <pc:docMk/>
            <pc:sldMk cId="86288325" sldId="267"/>
            <ac:spMk id="3" creationId="{8A3D4936-C38B-4D7D-506D-15C90E6A48BE}"/>
          </ac:spMkLst>
        </pc:spChg>
        <pc:spChg chg="add del">
          <ac:chgData name="Rupa Ahluwalia" userId="3dee6ed49dd0ae0c" providerId="LiveId" clId="{1E78F0EF-2BCC-4C2B-A809-26B724167977}" dt="2022-08-08T20:12:08.228" v="1804" actId="478"/>
          <ac:spMkLst>
            <pc:docMk/>
            <pc:sldMk cId="86288325" sldId="267"/>
            <ac:spMk id="7" creationId="{A1D786FF-DAA2-9E65-8962-89BF5C4590DF}"/>
          </ac:spMkLst>
        </pc:spChg>
        <pc:graphicFrameChg chg="add mod ord modGraphic">
          <ac:chgData name="Rupa Ahluwalia" userId="3dee6ed49dd0ae0c" providerId="LiveId" clId="{1E78F0EF-2BCC-4C2B-A809-26B724167977}" dt="2022-08-15T19:57:47.869" v="4198" actId="1076"/>
          <ac:graphicFrameMkLst>
            <pc:docMk/>
            <pc:sldMk cId="86288325" sldId="267"/>
            <ac:graphicFrameMk id="4" creationId="{7AFF9421-CB33-532A-1CF0-A2397BFF52FB}"/>
          </ac:graphicFrameMkLst>
        </pc:graphicFrameChg>
        <pc:picChg chg="add del mod">
          <ac:chgData name="Rupa Ahluwalia" userId="3dee6ed49dd0ae0c" providerId="LiveId" clId="{1E78F0EF-2BCC-4C2B-A809-26B724167977}" dt="2022-08-08T20:07:01.258" v="1580" actId="478"/>
          <ac:picMkLst>
            <pc:docMk/>
            <pc:sldMk cId="86288325" sldId="267"/>
            <ac:picMk id="5" creationId="{62F7E805-8980-DFD9-13AA-CCD96C6CBDAB}"/>
          </ac:picMkLst>
        </pc:picChg>
      </pc:sldChg>
      <pc:sldChg chg="delSp modSp new mod">
        <pc:chgData name="Rupa Ahluwalia" userId="3dee6ed49dd0ae0c" providerId="LiveId" clId="{1E78F0EF-2BCC-4C2B-A809-26B724167977}" dt="2022-08-08T22:05:38.866" v="4071" actId="113"/>
        <pc:sldMkLst>
          <pc:docMk/>
          <pc:sldMk cId="2273185974" sldId="268"/>
        </pc:sldMkLst>
        <pc:spChg chg="mod">
          <ac:chgData name="Rupa Ahluwalia" userId="3dee6ed49dd0ae0c" providerId="LiveId" clId="{1E78F0EF-2BCC-4C2B-A809-26B724167977}" dt="2022-08-08T22:05:38.866" v="4071" actId="113"/>
          <ac:spMkLst>
            <pc:docMk/>
            <pc:sldMk cId="2273185974" sldId="268"/>
            <ac:spMk id="2" creationId="{35C0DCFE-5421-63A3-7F4E-66D10096CAA9}"/>
          </ac:spMkLst>
        </pc:spChg>
        <pc:spChg chg="del">
          <ac:chgData name="Rupa Ahluwalia" userId="3dee6ed49dd0ae0c" providerId="LiveId" clId="{1E78F0EF-2BCC-4C2B-A809-26B724167977}" dt="2022-08-08T22:05:04.449" v="4064" actId="478"/>
          <ac:spMkLst>
            <pc:docMk/>
            <pc:sldMk cId="2273185974" sldId="268"/>
            <ac:spMk id="3" creationId="{CF930541-CD77-076F-6BED-D7D110040557}"/>
          </ac:spMkLst>
        </pc:spChg>
      </pc:sldChg>
      <pc:sldChg chg="modSp new mod">
        <pc:chgData name="Rupa Ahluwalia" userId="3dee6ed49dd0ae0c" providerId="LiveId" clId="{1E78F0EF-2BCC-4C2B-A809-26B724167977}" dt="2022-08-15T19:57:22.293" v="4191" actId="20577"/>
        <pc:sldMkLst>
          <pc:docMk/>
          <pc:sldMk cId="1738741048" sldId="269"/>
        </pc:sldMkLst>
        <pc:spChg chg="mod">
          <ac:chgData name="Rupa Ahluwalia" userId="3dee6ed49dd0ae0c" providerId="LiveId" clId="{1E78F0EF-2BCC-4C2B-A809-26B724167977}" dt="2022-08-15T19:57:22.293" v="4191" actId="20577"/>
          <ac:spMkLst>
            <pc:docMk/>
            <pc:sldMk cId="1738741048" sldId="269"/>
            <ac:spMk id="2" creationId="{221A3E2A-D3B0-C8F5-9B61-765A90381155}"/>
          </ac:spMkLst>
        </pc:spChg>
        <pc:spChg chg="mod">
          <ac:chgData name="Rupa Ahluwalia" userId="3dee6ed49dd0ae0c" providerId="LiveId" clId="{1E78F0EF-2BCC-4C2B-A809-26B724167977}" dt="2022-08-15T19:56:39.669" v="4186" actId="1076"/>
          <ac:spMkLst>
            <pc:docMk/>
            <pc:sldMk cId="1738741048" sldId="269"/>
            <ac:spMk id="3" creationId="{41288506-8162-E352-2BA9-047C91FDE9E3}"/>
          </ac:spMkLst>
        </pc:spChg>
      </pc:sldChg>
      <pc:sldChg chg="modSp new del mod">
        <pc:chgData name="Rupa Ahluwalia" userId="3dee6ed49dd0ae0c" providerId="LiveId" clId="{1E78F0EF-2BCC-4C2B-A809-26B724167977}" dt="2022-08-08T21:42:50.790" v="3719" actId="47"/>
        <pc:sldMkLst>
          <pc:docMk/>
          <pc:sldMk cId="2828812977" sldId="270"/>
        </pc:sldMkLst>
        <pc:spChg chg="mod">
          <ac:chgData name="Rupa Ahluwalia" userId="3dee6ed49dd0ae0c" providerId="LiveId" clId="{1E78F0EF-2BCC-4C2B-A809-26B724167977}" dt="2022-08-04T21:59:07.237" v="1108" actId="20577"/>
          <ac:spMkLst>
            <pc:docMk/>
            <pc:sldMk cId="2828812977" sldId="270"/>
            <ac:spMk id="2" creationId="{168206E3-6999-4503-D884-D2B9DE0C4B80}"/>
          </ac:spMkLst>
        </pc:spChg>
      </pc:sldChg>
      <pc:sldChg chg="modSp new del mod">
        <pc:chgData name="Rupa Ahluwalia" userId="3dee6ed49dd0ae0c" providerId="LiveId" clId="{1E78F0EF-2BCC-4C2B-A809-26B724167977}" dt="2022-08-08T21:42:52.214" v="3720" actId="47"/>
        <pc:sldMkLst>
          <pc:docMk/>
          <pc:sldMk cId="1643782293" sldId="271"/>
        </pc:sldMkLst>
        <pc:spChg chg="mod">
          <ac:chgData name="Rupa Ahluwalia" userId="3dee6ed49dd0ae0c" providerId="LiveId" clId="{1E78F0EF-2BCC-4C2B-A809-26B724167977}" dt="2022-08-04T22:04:26.854" v="1207" actId="20577"/>
          <ac:spMkLst>
            <pc:docMk/>
            <pc:sldMk cId="1643782293" sldId="271"/>
            <ac:spMk id="2" creationId="{4E1E48B1-C84E-FCE5-9505-5A872380F077}"/>
          </ac:spMkLst>
        </pc:spChg>
      </pc:sldChg>
      <pc:sldChg chg="modSp new del mod">
        <pc:chgData name="Rupa Ahluwalia" userId="3dee6ed49dd0ae0c" providerId="LiveId" clId="{1E78F0EF-2BCC-4C2B-A809-26B724167977}" dt="2022-08-08T21:42:53.268" v="3721" actId="47"/>
        <pc:sldMkLst>
          <pc:docMk/>
          <pc:sldMk cId="1246746490" sldId="272"/>
        </pc:sldMkLst>
        <pc:spChg chg="mod">
          <ac:chgData name="Rupa Ahluwalia" userId="3dee6ed49dd0ae0c" providerId="LiveId" clId="{1E78F0EF-2BCC-4C2B-A809-26B724167977}" dt="2022-08-04T22:04:33.927" v="1215" actId="20577"/>
          <ac:spMkLst>
            <pc:docMk/>
            <pc:sldMk cId="1246746490" sldId="272"/>
            <ac:spMk id="2" creationId="{D39E2E1E-ACF6-2BB2-85D8-6F5889A910CF}"/>
          </ac:spMkLst>
        </pc:spChg>
      </pc:sldChg>
      <pc:sldChg chg="addSp delSp modSp new mod modNotesTx">
        <pc:chgData name="Rupa Ahluwalia" userId="3dee6ed49dd0ae0c" providerId="LiveId" clId="{1E78F0EF-2BCC-4C2B-A809-26B724167977}" dt="2022-08-09T21:50:12.536" v="4175" actId="14100"/>
        <pc:sldMkLst>
          <pc:docMk/>
          <pc:sldMk cId="131973454" sldId="273"/>
        </pc:sldMkLst>
        <pc:spChg chg="mod">
          <ac:chgData name="Rupa Ahluwalia" userId="3dee6ed49dd0ae0c" providerId="LiveId" clId="{1E78F0EF-2BCC-4C2B-A809-26B724167977}" dt="2022-08-09T21:50:12.536" v="4175" actId="14100"/>
          <ac:spMkLst>
            <pc:docMk/>
            <pc:sldMk cId="131973454" sldId="273"/>
            <ac:spMk id="2" creationId="{51DDAFE5-B917-A7E6-A204-717906725C85}"/>
          </ac:spMkLst>
        </pc:spChg>
        <pc:spChg chg="del">
          <ac:chgData name="Rupa Ahluwalia" userId="3dee6ed49dd0ae0c" providerId="LiveId" clId="{1E78F0EF-2BCC-4C2B-A809-26B724167977}" dt="2022-08-08T20:50:15.808" v="2409" actId="478"/>
          <ac:spMkLst>
            <pc:docMk/>
            <pc:sldMk cId="131973454" sldId="273"/>
            <ac:spMk id="3" creationId="{616DA7C4-2EF0-769A-D939-2E6CD4DEDCF9}"/>
          </ac:spMkLst>
        </pc:spChg>
        <pc:spChg chg="add mod">
          <ac:chgData name="Rupa Ahluwalia" userId="3dee6ed49dd0ae0c" providerId="LiveId" clId="{1E78F0EF-2BCC-4C2B-A809-26B724167977}" dt="2022-08-09T21:49:54.364" v="4144" actId="1076"/>
          <ac:spMkLst>
            <pc:docMk/>
            <pc:sldMk cId="131973454" sldId="273"/>
            <ac:spMk id="4" creationId="{DE567C8A-754C-E9B1-1F3F-433A600A071C}"/>
          </ac:spMkLst>
        </pc:spChg>
        <pc:picChg chg="add mod">
          <ac:chgData name="Rupa Ahluwalia" userId="3dee6ed49dd0ae0c" providerId="LiveId" clId="{1E78F0EF-2BCC-4C2B-A809-26B724167977}" dt="2022-08-09T21:49:50.263" v="4142" actId="1076"/>
          <ac:picMkLst>
            <pc:docMk/>
            <pc:sldMk cId="131973454" sldId="273"/>
            <ac:picMk id="3" creationId="{5773A370-A7A6-BFDA-1ABD-8E157094B579}"/>
          </ac:picMkLst>
        </pc:picChg>
      </pc:sldChg>
      <pc:sldChg chg="modSp new mod">
        <pc:chgData name="Rupa Ahluwalia" userId="3dee6ed49dd0ae0c" providerId="LiveId" clId="{1E78F0EF-2BCC-4C2B-A809-26B724167977}" dt="2022-08-08T22:06:08.034" v="4076" actId="113"/>
        <pc:sldMkLst>
          <pc:docMk/>
          <pc:sldMk cId="495184316" sldId="274"/>
        </pc:sldMkLst>
        <pc:spChg chg="mod">
          <ac:chgData name="Rupa Ahluwalia" userId="3dee6ed49dd0ae0c" providerId="LiveId" clId="{1E78F0EF-2BCC-4C2B-A809-26B724167977}" dt="2022-08-08T22:06:08.034" v="4076" actId="113"/>
          <ac:spMkLst>
            <pc:docMk/>
            <pc:sldMk cId="495184316" sldId="274"/>
            <ac:spMk id="2" creationId="{37AE72EF-483C-3B1F-BD8F-8750DA2DC8C6}"/>
          </ac:spMkLst>
        </pc:spChg>
        <pc:spChg chg="mod">
          <ac:chgData name="Rupa Ahluwalia" userId="3dee6ed49dd0ae0c" providerId="LiveId" clId="{1E78F0EF-2BCC-4C2B-A809-26B724167977}" dt="2022-08-08T21:33:53.681" v="3564" actId="207"/>
          <ac:spMkLst>
            <pc:docMk/>
            <pc:sldMk cId="495184316" sldId="274"/>
            <ac:spMk id="3" creationId="{620F911B-0597-F6AD-7B50-2ABB269800EF}"/>
          </ac:spMkLst>
        </pc:spChg>
      </pc:sldChg>
      <pc:sldChg chg="modSp add del mod">
        <pc:chgData name="Rupa Ahluwalia" userId="3dee6ed49dd0ae0c" providerId="LiveId" clId="{1E78F0EF-2BCC-4C2B-A809-26B724167977}" dt="2022-08-08T19:55:47.441" v="1310" actId="47"/>
        <pc:sldMkLst>
          <pc:docMk/>
          <pc:sldMk cId="2194240980" sldId="275"/>
        </pc:sldMkLst>
        <pc:spChg chg="mod">
          <ac:chgData name="Rupa Ahluwalia" userId="3dee6ed49dd0ae0c" providerId="LiveId" clId="{1E78F0EF-2BCC-4C2B-A809-26B724167977}" dt="2022-08-08T19:55:41.022" v="1307" actId="5793"/>
          <ac:spMkLst>
            <pc:docMk/>
            <pc:sldMk cId="2194240980" sldId="275"/>
            <ac:spMk id="3" creationId="{CF930541-CD77-076F-6BED-D7D110040557}"/>
          </ac:spMkLst>
        </pc:spChg>
      </pc:sldChg>
      <pc:sldChg chg="modSp add mod modNotesTx">
        <pc:chgData name="Rupa Ahluwalia" userId="3dee6ed49dd0ae0c" providerId="LiveId" clId="{1E78F0EF-2BCC-4C2B-A809-26B724167977}" dt="2022-08-15T20:55:57.830" v="4200" actId="20577"/>
        <pc:sldMkLst>
          <pc:docMk/>
          <pc:sldMk cId="2890062175" sldId="275"/>
        </pc:sldMkLst>
        <pc:spChg chg="mod">
          <ac:chgData name="Rupa Ahluwalia" userId="3dee6ed49dd0ae0c" providerId="LiveId" clId="{1E78F0EF-2BCC-4C2B-A809-26B724167977}" dt="2022-08-08T20:00:13.779" v="1404" actId="113"/>
          <ac:spMkLst>
            <pc:docMk/>
            <pc:sldMk cId="2890062175" sldId="275"/>
            <ac:spMk id="2" creationId="{35C0DCFE-5421-63A3-7F4E-66D10096CAA9}"/>
          </ac:spMkLst>
        </pc:spChg>
        <pc:spChg chg="mod">
          <ac:chgData name="Rupa Ahluwalia" userId="3dee6ed49dd0ae0c" providerId="LiveId" clId="{1E78F0EF-2BCC-4C2B-A809-26B724167977}" dt="2022-08-08T20:00:02.869" v="1400" actId="207"/>
          <ac:spMkLst>
            <pc:docMk/>
            <pc:sldMk cId="2890062175" sldId="275"/>
            <ac:spMk id="3" creationId="{CF930541-CD77-076F-6BED-D7D110040557}"/>
          </ac:spMkLst>
        </pc:spChg>
      </pc:sldChg>
      <pc:sldChg chg="add del">
        <pc:chgData name="Rupa Ahluwalia" userId="3dee6ed49dd0ae0c" providerId="LiveId" clId="{1E78F0EF-2BCC-4C2B-A809-26B724167977}" dt="2022-08-08T19:55:45.144" v="1309" actId="47"/>
        <pc:sldMkLst>
          <pc:docMk/>
          <pc:sldMk cId="1019462454" sldId="276"/>
        </pc:sldMkLst>
      </pc:sldChg>
      <pc:sldChg chg="addSp modSp new mod modNotesTx">
        <pc:chgData name="Rupa Ahluwalia" userId="3dee6ed49dd0ae0c" providerId="LiveId" clId="{1E78F0EF-2BCC-4C2B-A809-26B724167977}" dt="2022-08-15T20:56:45.503" v="4204" actId="20577"/>
        <pc:sldMkLst>
          <pc:docMk/>
          <pc:sldMk cId="1051113459" sldId="276"/>
        </pc:sldMkLst>
        <pc:spChg chg="mod">
          <ac:chgData name="Rupa Ahluwalia" userId="3dee6ed49dd0ae0c" providerId="LiveId" clId="{1E78F0EF-2BCC-4C2B-A809-26B724167977}" dt="2022-08-08T22:05:53.248" v="4073" actId="113"/>
          <ac:spMkLst>
            <pc:docMk/>
            <pc:sldMk cId="1051113459" sldId="276"/>
            <ac:spMk id="2" creationId="{2F9C9218-E63B-8EBD-A17C-B2102AB71F9A}"/>
          </ac:spMkLst>
        </pc:spChg>
        <pc:spChg chg="mod">
          <ac:chgData name="Rupa Ahluwalia" userId="3dee6ed49dd0ae0c" providerId="LiveId" clId="{1E78F0EF-2BCC-4C2B-A809-26B724167977}" dt="2022-08-08T20:28:59.251" v="2114" actId="20577"/>
          <ac:spMkLst>
            <pc:docMk/>
            <pc:sldMk cId="1051113459" sldId="276"/>
            <ac:spMk id="3" creationId="{69CB6EE5-76B5-B539-4D83-36150CB486C0}"/>
          </ac:spMkLst>
        </pc:spChg>
        <pc:picChg chg="add mod">
          <ac:chgData name="Rupa Ahluwalia" userId="3dee6ed49dd0ae0c" providerId="LiveId" clId="{1E78F0EF-2BCC-4C2B-A809-26B724167977}" dt="2022-08-08T20:25:05.817" v="1998" actId="1076"/>
          <ac:picMkLst>
            <pc:docMk/>
            <pc:sldMk cId="1051113459" sldId="276"/>
            <ac:picMk id="5" creationId="{1EB5D198-AC97-BFC6-7074-34279F17C96A}"/>
          </ac:picMkLst>
        </pc:picChg>
      </pc:sldChg>
      <pc:sldChg chg="addSp delSp modSp new mod modNotesTx">
        <pc:chgData name="Rupa Ahluwalia" userId="3dee6ed49dd0ae0c" providerId="LiveId" clId="{1E78F0EF-2BCC-4C2B-A809-26B724167977}" dt="2022-08-15T20:57:13.046" v="4210" actId="20577"/>
        <pc:sldMkLst>
          <pc:docMk/>
          <pc:sldMk cId="435442725" sldId="277"/>
        </pc:sldMkLst>
        <pc:spChg chg="mod">
          <ac:chgData name="Rupa Ahluwalia" userId="3dee6ed49dd0ae0c" providerId="LiveId" clId="{1E78F0EF-2BCC-4C2B-A809-26B724167977}" dt="2022-08-08T21:33:25.340" v="3562" actId="1076"/>
          <ac:spMkLst>
            <pc:docMk/>
            <pc:sldMk cId="435442725" sldId="277"/>
            <ac:spMk id="2" creationId="{09A02106-07FB-418C-0E11-9262C25A9A5A}"/>
          </ac:spMkLst>
        </pc:spChg>
        <pc:spChg chg="del">
          <ac:chgData name="Rupa Ahluwalia" userId="3dee6ed49dd0ae0c" providerId="LiveId" clId="{1E78F0EF-2BCC-4C2B-A809-26B724167977}" dt="2022-08-08T20:40:15.302" v="2175" actId="478"/>
          <ac:spMkLst>
            <pc:docMk/>
            <pc:sldMk cId="435442725" sldId="277"/>
            <ac:spMk id="3" creationId="{8414F0A6-57B6-A022-69D6-7075C4D2F213}"/>
          </ac:spMkLst>
        </pc:spChg>
        <pc:spChg chg="add mod">
          <ac:chgData name="Rupa Ahluwalia" userId="3dee6ed49dd0ae0c" providerId="LiveId" clId="{1E78F0EF-2BCC-4C2B-A809-26B724167977}" dt="2022-08-08T21:33:21.727" v="3561" actId="1076"/>
          <ac:spMkLst>
            <pc:docMk/>
            <pc:sldMk cId="435442725" sldId="277"/>
            <ac:spMk id="8" creationId="{1BE9CF97-9D4A-569B-4C35-EDEE5B35D827}"/>
          </ac:spMkLst>
        </pc:spChg>
        <pc:spChg chg="add mod">
          <ac:chgData name="Rupa Ahluwalia" userId="3dee6ed49dd0ae0c" providerId="LiveId" clId="{1E78F0EF-2BCC-4C2B-A809-26B724167977}" dt="2022-08-08T21:33:15.934" v="3559" actId="1076"/>
          <ac:spMkLst>
            <pc:docMk/>
            <pc:sldMk cId="435442725" sldId="277"/>
            <ac:spMk id="11" creationId="{20FBE441-8793-DA71-D61B-A3DCA3755833}"/>
          </ac:spMkLst>
        </pc:spChg>
        <pc:spChg chg="add mod">
          <ac:chgData name="Rupa Ahluwalia" userId="3dee6ed49dd0ae0c" providerId="LiveId" clId="{1E78F0EF-2BCC-4C2B-A809-26B724167977}" dt="2022-08-08T21:33:18.595" v="3560" actId="1076"/>
          <ac:spMkLst>
            <pc:docMk/>
            <pc:sldMk cId="435442725" sldId="277"/>
            <ac:spMk id="14" creationId="{850699CE-E1C2-2A69-56A3-8B0A0C6722D1}"/>
          </ac:spMkLst>
        </pc:spChg>
        <pc:picChg chg="add mod">
          <ac:chgData name="Rupa Ahluwalia" userId="3dee6ed49dd0ae0c" providerId="LiveId" clId="{1E78F0EF-2BCC-4C2B-A809-26B724167977}" dt="2022-08-08T21:33:07.442" v="3555" actId="1076"/>
          <ac:picMkLst>
            <pc:docMk/>
            <pc:sldMk cId="435442725" sldId="277"/>
            <ac:picMk id="5" creationId="{C4B72D2C-994A-BBBD-E2F3-AEB56DD605C8}"/>
          </ac:picMkLst>
        </pc:picChg>
        <pc:picChg chg="add mod">
          <ac:chgData name="Rupa Ahluwalia" userId="3dee6ed49dd0ae0c" providerId="LiveId" clId="{1E78F0EF-2BCC-4C2B-A809-26B724167977}" dt="2022-08-08T21:33:08.827" v="3556" actId="1076"/>
          <ac:picMkLst>
            <pc:docMk/>
            <pc:sldMk cId="435442725" sldId="277"/>
            <ac:picMk id="7" creationId="{8C7F6BF6-0876-F4E3-44D0-D7F691FD6BCB}"/>
          </ac:picMkLst>
        </pc:picChg>
        <pc:picChg chg="add mod">
          <ac:chgData name="Rupa Ahluwalia" userId="3dee6ed49dd0ae0c" providerId="LiveId" clId="{1E78F0EF-2BCC-4C2B-A809-26B724167977}" dt="2022-08-08T21:33:10.489" v="3557" actId="1076"/>
          <ac:picMkLst>
            <pc:docMk/>
            <pc:sldMk cId="435442725" sldId="277"/>
            <ac:picMk id="10" creationId="{639722AE-744F-C03B-2688-D9EAAE81C54B}"/>
          </ac:picMkLst>
        </pc:picChg>
        <pc:picChg chg="add mod">
          <ac:chgData name="Rupa Ahluwalia" userId="3dee6ed49dd0ae0c" providerId="LiveId" clId="{1E78F0EF-2BCC-4C2B-A809-26B724167977}" dt="2022-08-08T21:33:12.458" v="3558" actId="1076"/>
          <ac:picMkLst>
            <pc:docMk/>
            <pc:sldMk cId="435442725" sldId="277"/>
            <ac:picMk id="13" creationId="{D046F960-C733-9ABC-013B-F417E98EFD22}"/>
          </ac:picMkLst>
        </pc:picChg>
      </pc:sldChg>
      <pc:sldChg chg="modSp new mod modNotesTx">
        <pc:chgData name="Rupa Ahluwalia" userId="3dee6ed49dd0ae0c" providerId="LiveId" clId="{1E78F0EF-2BCC-4C2B-A809-26B724167977}" dt="2022-08-08T22:06:02.331" v="4075" actId="113"/>
        <pc:sldMkLst>
          <pc:docMk/>
          <pc:sldMk cId="2883447096" sldId="278"/>
        </pc:sldMkLst>
        <pc:spChg chg="mod">
          <ac:chgData name="Rupa Ahluwalia" userId="3dee6ed49dd0ae0c" providerId="LiveId" clId="{1E78F0EF-2BCC-4C2B-A809-26B724167977}" dt="2022-08-08T22:06:02.331" v="4075" actId="113"/>
          <ac:spMkLst>
            <pc:docMk/>
            <pc:sldMk cId="2883447096" sldId="278"/>
            <ac:spMk id="2" creationId="{C5BC033E-A344-90D1-E49B-8970DC71A93A}"/>
          </ac:spMkLst>
        </pc:spChg>
        <pc:spChg chg="mod">
          <ac:chgData name="Rupa Ahluwalia" userId="3dee6ed49dd0ae0c" providerId="LiveId" clId="{1E78F0EF-2BCC-4C2B-A809-26B724167977}" dt="2022-08-08T21:04:28.414" v="2952" actId="20577"/>
          <ac:spMkLst>
            <pc:docMk/>
            <pc:sldMk cId="2883447096" sldId="278"/>
            <ac:spMk id="3" creationId="{C92299C6-0E04-E800-B5B1-742B4E3B675B}"/>
          </ac:spMkLst>
        </pc:spChg>
      </pc:sldChg>
      <pc:sldChg chg="new del">
        <pc:chgData name="Rupa Ahluwalia" userId="3dee6ed49dd0ae0c" providerId="LiveId" clId="{1E78F0EF-2BCC-4C2B-A809-26B724167977}" dt="2022-08-08T21:39:41.514" v="3629" actId="47"/>
        <pc:sldMkLst>
          <pc:docMk/>
          <pc:sldMk cId="3685433107" sldId="279"/>
        </pc:sldMkLst>
      </pc:sldChg>
      <pc:sldChg chg="modSp add mod ord modNotesTx">
        <pc:chgData name="Rupa Ahluwalia" userId="3dee6ed49dd0ae0c" providerId="LiveId" clId="{1E78F0EF-2BCC-4C2B-A809-26B724167977}" dt="2022-08-08T21:57:56.214" v="4057"/>
        <pc:sldMkLst>
          <pc:docMk/>
          <pc:sldMk cId="1993753048" sldId="280"/>
        </pc:sldMkLst>
        <pc:spChg chg="mod">
          <ac:chgData name="Rupa Ahluwalia" userId="3dee6ed49dd0ae0c" providerId="LiveId" clId="{1E78F0EF-2BCC-4C2B-A809-26B724167977}" dt="2022-08-08T21:57:56.214" v="4057"/>
          <ac:spMkLst>
            <pc:docMk/>
            <pc:sldMk cId="1993753048" sldId="280"/>
            <ac:spMk id="2" creationId="{93904291-D67A-05B3-5FCF-CD6CB6F86E0C}"/>
          </ac:spMkLst>
        </pc:spChg>
        <pc:spChg chg="mod">
          <ac:chgData name="Rupa Ahluwalia" userId="3dee6ed49dd0ae0c" providerId="LiveId" clId="{1E78F0EF-2BCC-4C2B-A809-26B724167977}" dt="2022-08-08T21:38:21.099" v="3616" actId="1076"/>
          <ac:spMkLst>
            <pc:docMk/>
            <pc:sldMk cId="1993753048" sldId="280"/>
            <ac:spMk id="5" creationId="{46CF6429-63A8-62F6-22F7-583E33CF41EA}"/>
          </ac:spMkLst>
        </pc:spChg>
      </pc:sldChg>
      <pc:sldChg chg="add del">
        <pc:chgData name="Rupa Ahluwalia" userId="3dee6ed49dd0ae0c" providerId="LiveId" clId="{1E78F0EF-2BCC-4C2B-A809-26B724167977}" dt="2022-08-08T21:38:00.645" v="3612" actId="47"/>
        <pc:sldMkLst>
          <pc:docMk/>
          <pc:sldMk cId="1241425206" sldId="281"/>
        </pc:sldMkLst>
      </pc:sldChg>
      <pc:sldChg chg="modSp add del mod ord">
        <pc:chgData name="Rupa Ahluwalia" userId="3dee6ed49dd0ae0c" providerId="LiveId" clId="{1E78F0EF-2BCC-4C2B-A809-26B724167977}" dt="2022-08-08T21:47:28.939" v="3814" actId="47"/>
        <pc:sldMkLst>
          <pc:docMk/>
          <pc:sldMk cId="4288913704" sldId="281"/>
        </pc:sldMkLst>
        <pc:spChg chg="mod">
          <ac:chgData name="Rupa Ahluwalia" userId="3dee6ed49dd0ae0c" providerId="LiveId" clId="{1E78F0EF-2BCC-4C2B-A809-26B724167977}" dt="2022-08-08T21:39:34.966" v="3627" actId="255"/>
          <ac:spMkLst>
            <pc:docMk/>
            <pc:sldMk cId="4288913704" sldId="281"/>
            <ac:spMk id="5" creationId="{46CF6429-63A8-62F6-22F7-583E33CF41EA}"/>
          </ac:spMkLst>
        </pc:spChg>
      </pc:sldChg>
      <pc:sldChg chg="modSp add mod modNotesTx">
        <pc:chgData name="Rupa Ahluwalia" userId="3dee6ed49dd0ae0c" providerId="LiveId" clId="{1E78F0EF-2BCC-4C2B-A809-26B724167977}" dt="2022-08-08T21:57:52.743" v="4056"/>
        <pc:sldMkLst>
          <pc:docMk/>
          <pc:sldMk cId="2073349408" sldId="282"/>
        </pc:sldMkLst>
        <pc:spChg chg="mod">
          <ac:chgData name="Rupa Ahluwalia" userId="3dee6ed49dd0ae0c" providerId="LiveId" clId="{1E78F0EF-2BCC-4C2B-A809-26B724167977}" dt="2022-08-08T21:57:52.743" v="4056"/>
          <ac:spMkLst>
            <pc:docMk/>
            <pc:sldMk cId="2073349408" sldId="282"/>
            <ac:spMk id="2" creationId="{93904291-D67A-05B3-5FCF-CD6CB6F86E0C}"/>
          </ac:spMkLst>
        </pc:spChg>
      </pc:sldChg>
      <pc:sldChg chg="add del">
        <pc:chgData name="Rupa Ahluwalia" userId="3dee6ed49dd0ae0c" providerId="LiveId" clId="{1E78F0EF-2BCC-4C2B-A809-26B724167977}" dt="2022-08-08T21:39:21.421" v="3624" actId="47"/>
        <pc:sldMkLst>
          <pc:docMk/>
          <pc:sldMk cId="3658091138" sldId="282"/>
        </pc:sldMkLst>
      </pc:sldChg>
      <pc:sldChg chg="modSp add mod">
        <pc:chgData name="Rupa Ahluwalia" userId="3dee6ed49dd0ae0c" providerId="LiveId" clId="{1E78F0EF-2BCC-4C2B-A809-26B724167977}" dt="2022-08-08T21:58:01.079" v="4058"/>
        <pc:sldMkLst>
          <pc:docMk/>
          <pc:sldMk cId="2784472840" sldId="283"/>
        </pc:sldMkLst>
        <pc:spChg chg="mod">
          <ac:chgData name="Rupa Ahluwalia" userId="3dee6ed49dd0ae0c" providerId="LiveId" clId="{1E78F0EF-2BCC-4C2B-A809-26B724167977}" dt="2022-08-08T21:58:01.079" v="4058"/>
          <ac:spMkLst>
            <pc:docMk/>
            <pc:sldMk cId="2784472840" sldId="283"/>
            <ac:spMk id="2" creationId="{93904291-D67A-05B3-5FCF-CD6CB6F86E0C}"/>
          </ac:spMkLst>
        </pc:spChg>
      </pc:sldChg>
      <pc:sldChg chg="addSp modSp add mod modNotesTx">
        <pc:chgData name="Rupa Ahluwalia" userId="3dee6ed49dd0ae0c" providerId="LiveId" clId="{1E78F0EF-2BCC-4C2B-A809-26B724167977}" dt="2022-08-08T21:58:05.182" v="4059"/>
        <pc:sldMkLst>
          <pc:docMk/>
          <pc:sldMk cId="3916576974" sldId="284"/>
        </pc:sldMkLst>
        <pc:spChg chg="mod">
          <ac:chgData name="Rupa Ahluwalia" userId="3dee6ed49dd0ae0c" providerId="LiveId" clId="{1E78F0EF-2BCC-4C2B-A809-26B724167977}" dt="2022-08-08T21:58:05.182" v="4059"/>
          <ac:spMkLst>
            <pc:docMk/>
            <pc:sldMk cId="3916576974" sldId="284"/>
            <ac:spMk id="2" creationId="{93904291-D67A-05B3-5FCF-CD6CB6F86E0C}"/>
          </ac:spMkLst>
        </pc:spChg>
        <pc:spChg chg="add">
          <ac:chgData name="Rupa Ahluwalia" userId="3dee6ed49dd0ae0c" providerId="LiveId" clId="{1E78F0EF-2BCC-4C2B-A809-26B724167977}" dt="2022-08-08T21:41:34.223" v="3676" actId="11529"/>
          <ac:spMkLst>
            <pc:docMk/>
            <pc:sldMk cId="3916576974" sldId="284"/>
            <ac:spMk id="3" creationId="{7F420F82-72D6-E8C4-2D3A-7C9CBCFD6339}"/>
          </ac:spMkLst>
        </pc:spChg>
        <pc:spChg chg="add">
          <ac:chgData name="Rupa Ahluwalia" userId="3dee6ed49dd0ae0c" providerId="LiveId" clId="{1E78F0EF-2BCC-4C2B-A809-26B724167977}" dt="2022-08-08T21:41:40.007" v="3677" actId="11529"/>
          <ac:spMkLst>
            <pc:docMk/>
            <pc:sldMk cId="3916576974" sldId="284"/>
            <ac:spMk id="4" creationId="{C8692D0B-15F6-0D24-70BD-F8ECE2CA205B}"/>
          </ac:spMkLst>
        </pc:spChg>
        <pc:spChg chg="mod">
          <ac:chgData name="Rupa Ahluwalia" userId="3dee6ed49dd0ae0c" providerId="LiveId" clId="{1E78F0EF-2BCC-4C2B-A809-26B724167977}" dt="2022-08-08T21:41:28.092" v="3675" actId="207"/>
          <ac:spMkLst>
            <pc:docMk/>
            <pc:sldMk cId="3916576974" sldId="284"/>
            <ac:spMk id="5" creationId="{46CF6429-63A8-62F6-22F7-583E33CF41EA}"/>
          </ac:spMkLst>
        </pc:spChg>
      </pc:sldChg>
      <pc:sldChg chg="modSp add mod modNotesTx">
        <pc:chgData name="Rupa Ahluwalia" userId="3dee6ed49dd0ae0c" providerId="LiveId" clId="{1E78F0EF-2BCC-4C2B-A809-26B724167977}" dt="2022-08-08T21:58:07.990" v="4060"/>
        <pc:sldMkLst>
          <pc:docMk/>
          <pc:sldMk cId="1231883756" sldId="285"/>
        </pc:sldMkLst>
        <pc:spChg chg="mod">
          <ac:chgData name="Rupa Ahluwalia" userId="3dee6ed49dd0ae0c" providerId="LiveId" clId="{1E78F0EF-2BCC-4C2B-A809-26B724167977}" dt="2022-08-08T21:58:07.990" v="4060"/>
          <ac:spMkLst>
            <pc:docMk/>
            <pc:sldMk cId="1231883756" sldId="285"/>
            <ac:spMk id="2" creationId="{93904291-D67A-05B3-5FCF-CD6CB6F86E0C}"/>
          </ac:spMkLst>
        </pc:spChg>
        <pc:spChg chg="mod">
          <ac:chgData name="Rupa Ahluwalia" userId="3dee6ed49dd0ae0c" providerId="LiveId" clId="{1E78F0EF-2BCC-4C2B-A809-26B724167977}" dt="2022-08-08T21:42:38.467" v="3693" actId="207"/>
          <ac:spMkLst>
            <pc:docMk/>
            <pc:sldMk cId="1231883756" sldId="285"/>
            <ac:spMk id="5" creationId="{46CF6429-63A8-62F6-22F7-583E33CF41EA}"/>
          </ac:spMkLst>
        </pc:spChg>
      </pc:sldChg>
      <pc:sldChg chg="add del">
        <pc:chgData name="Rupa Ahluwalia" userId="3dee6ed49dd0ae0c" providerId="LiveId" clId="{1E78F0EF-2BCC-4C2B-A809-26B724167977}" dt="2022-08-08T21:41:16.775" v="3672" actId="47"/>
        <pc:sldMkLst>
          <pc:docMk/>
          <pc:sldMk cId="1942122736" sldId="285"/>
        </pc:sldMkLst>
      </pc:sldChg>
      <pc:sldChg chg="add del">
        <pc:chgData name="Rupa Ahluwalia" userId="3dee6ed49dd0ae0c" providerId="LiveId" clId="{1E78F0EF-2BCC-4C2B-A809-26B724167977}" dt="2022-08-08T21:42:30.587" v="3691" actId="47"/>
        <pc:sldMkLst>
          <pc:docMk/>
          <pc:sldMk cId="1844348540" sldId="286"/>
        </pc:sldMkLst>
      </pc:sldChg>
      <pc:sldChg chg="addSp delSp modSp new mod">
        <pc:chgData name="Rupa Ahluwalia" userId="3dee6ed49dd0ae0c" providerId="LiveId" clId="{1E78F0EF-2BCC-4C2B-A809-26B724167977}" dt="2022-08-08T22:06:35.081" v="4084" actId="27349"/>
        <pc:sldMkLst>
          <pc:docMk/>
          <pc:sldMk cId="2919205168" sldId="286"/>
        </pc:sldMkLst>
        <pc:spChg chg="del">
          <ac:chgData name="Rupa Ahluwalia" userId="3dee6ed49dd0ae0c" providerId="LiveId" clId="{1E78F0EF-2BCC-4C2B-A809-26B724167977}" dt="2022-08-08T21:54:15.473" v="3936" actId="478"/>
          <ac:spMkLst>
            <pc:docMk/>
            <pc:sldMk cId="2919205168" sldId="286"/>
            <ac:spMk id="2" creationId="{6F6E84EF-BD43-86FC-5F35-3050D6FB2D35}"/>
          </ac:spMkLst>
        </pc:spChg>
        <pc:spChg chg="del">
          <ac:chgData name="Rupa Ahluwalia" userId="3dee6ed49dd0ae0c" providerId="LiveId" clId="{1E78F0EF-2BCC-4C2B-A809-26B724167977}" dt="2022-08-08T21:54:35.103" v="4008" actId="478"/>
          <ac:spMkLst>
            <pc:docMk/>
            <pc:sldMk cId="2919205168" sldId="286"/>
            <ac:spMk id="3" creationId="{B88B971A-8DA8-7BF7-B17A-87A53275F3B2}"/>
          </ac:spMkLst>
        </pc:spChg>
        <pc:spChg chg="add mod">
          <ac:chgData name="Rupa Ahluwalia" userId="3dee6ed49dd0ae0c" providerId="LiveId" clId="{1E78F0EF-2BCC-4C2B-A809-26B724167977}" dt="2022-08-08T22:06:24.600" v="4081" actId="27636"/>
          <ac:spMkLst>
            <pc:docMk/>
            <pc:sldMk cId="2919205168" sldId="286"/>
            <ac:spMk id="4" creationId="{9A7119E8-B902-9BCD-39EA-6B818621198C}"/>
          </ac:spMkLst>
        </pc:spChg>
        <pc:picChg chg="add mod">
          <ac:chgData name="Rupa Ahluwalia" userId="3dee6ed49dd0ae0c" providerId="LiveId" clId="{1E78F0EF-2BCC-4C2B-A809-26B724167977}" dt="2022-08-08T21:56:39.445" v="4016" actId="1076"/>
          <ac:picMkLst>
            <pc:docMk/>
            <pc:sldMk cId="2919205168" sldId="286"/>
            <ac:picMk id="5" creationId="{11F4C3A1-0534-E50D-E471-48B029FD6D07}"/>
          </ac:picMkLst>
        </pc:picChg>
        <pc:picChg chg="add mod">
          <ac:chgData name="Rupa Ahluwalia" userId="3dee6ed49dd0ae0c" providerId="LiveId" clId="{1E78F0EF-2BCC-4C2B-A809-26B724167977}" dt="2022-08-08T22:06:35.081" v="4084" actId="27349"/>
          <ac:picMkLst>
            <pc:docMk/>
            <pc:sldMk cId="2919205168" sldId="286"/>
            <ac:picMk id="7" creationId="{84E729EC-885F-B612-2B4E-5DEDB2564D2A}"/>
          </ac:picMkLst>
        </pc:picChg>
      </pc:sldChg>
      <pc:sldChg chg="modSp new del mod">
        <pc:chgData name="Rupa Ahluwalia" userId="3dee6ed49dd0ae0c" providerId="LiveId" clId="{1E78F0EF-2BCC-4C2B-A809-26B724167977}" dt="2022-08-08T21:54:01.221" v="3933" actId="47"/>
        <pc:sldMkLst>
          <pc:docMk/>
          <pc:sldMk cId="4203520238" sldId="286"/>
        </pc:sldMkLst>
        <pc:spChg chg="mod">
          <ac:chgData name="Rupa Ahluwalia" userId="3dee6ed49dd0ae0c" providerId="LiveId" clId="{1E78F0EF-2BCC-4C2B-A809-26B724167977}" dt="2022-08-08T21:53:38.637" v="3881" actId="122"/>
          <ac:spMkLst>
            <pc:docMk/>
            <pc:sldMk cId="4203520238" sldId="286"/>
            <ac:spMk id="2" creationId="{2818594D-A0CB-CF7A-C717-D8983DACA7AB}"/>
          </ac:spMkLst>
        </pc:spChg>
        <pc:spChg chg="mod">
          <ac:chgData name="Rupa Ahluwalia" userId="3dee6ed49dd0ae0c" providerId="LiveId" clId="{1E78F0EF-2BCC-4C2B-A809-26B724167977}" dt="2022-08-08T21:53:59.179" v="3932" actId="122"/>
          <ac:spMkLst>
            <pc:docMk/>
            <pc:sldMk cId="4203520238" sldId="286"/>
            <ac:spMk id="3" creationId="{CA1C7446-6369-29C8-2C56-6E55229F8FE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2EFD99-0159-48A6-A9C7-0779A236E5F0}" type="datetimeFigureOut">
              <a:rPr lang="en-GB" smtClean="0"/>
              <a:t>15/08/2022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C12827-4B64-4F0E-B7A7-0AD717992143}" type="slidenum">
              <a:rPr lang="en-GB" smtClean="0"/>
              <a:t>‹#›</a:t>
            </a:fld>
            <a:endParaRPr lang="en-GB"/>
          </a:p>
        </p:txBody>
      </p:sp>
    </p:spTree>
    <p:extLst>
      <p:ext uri="{BB962C8B-B14F-4D97-AF65-F5344CB8AC3E}">
        <p14:creationId xmlns:p14="http://schemas.microsoft.com/office/powerpoint/2010/main" val="236092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britannica.com/topic/Harry-Potter"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Prose is a straight piece of writing not poetry</a:t>
            </a:r>
          </a:p>
          <a:p>
            <a:r>
              <a:rPr lang="en-GB" dirty="0"/>
              <a:t>Poem is </a:t>
            </a:r>
            <a:r>
              <a:rPr lang="en-GB" b="1" i="0" dirty="0">
                <a:solidFill>
                  <a:srgbClr val="202124"/>
                </a:solidFill>
                <a:effectLst/>
                <a:latin typeface="arial" panose="020B0604020202020204" pitchFamily="34" charset="0"/>
              </a:rPr>
              <a:t>made up of words and some words rhyme</a:t>
            </a:r>
            <a:r>
              <a:rPr lang="en-GB" b="0" i="0" dirty="0">
                <a:solidFill>
                  <a:srgbClr val="202124"/>
                </a:solidFill>
                <a:effectLst/>
                <a:latin typeface="arial" panose="020B0604020202020204" pitchFamily="34" charset="0"/>
              </a:rPr>
              <a:t>. Some poems have a fast rhythm, while others are slow.</a:t>
            </a:r>
          </a:p>
          <a:p>
            <a:r>
              <a:rPr lang="en-GB" b="0" i="0" dirty="0">
                <a:solidFill>
                  <a:srgbClr val="202124"/>
                </a:solidFill>
                <a:effectLst/>
                <a:latin typeface="arial" panose="020B0604020202020204" pitchFamily="34" charset="0"/>
              </a:rPr>
              <a:t>Some stories are written for people to perform – this is called a play. </a:t>
            </a:r>
            <a:r>
              <a:rPr lang="en-GB" b="0" i="0" dirty="0">
                <a:solidFill>
                  <a:srgbClr val="231F20"/>
                </a:solidFill>
                <a:effectLst/>
                <a:latin typeface="ReithSans"/>
              </a:rPr>
              <a:t>When you're performing in a play you can change the way you speak and move to make the character believable. </a:t>
            </a:r>
          </a:p>
          <a:p>
            <a:r>
              <a:rPr lang="en-GB" b="0" i="0" dirty="0">
                <a:solidFill>
                  <a:srgbClr val="231F20"/>
                </a:solidFill>
                <a:effectLst/>
                <a:latin typeface="ReithSans"/>
              </a:rPr>
              <a:t>Plays can be comedies or tragedies so the audience might laugh or cry.</a:t>
            </a:r>
            <a:endParaRPr lang="en-GB" dirty="0"/>
          </a:p>
          <a:p>
            <a:endParaRPr lang="en-GB" dirty="0"/>
          </a:p>
        </p:txBody>
      </p:sp>
      <p:sp>
        <p:nvSpPr>
          <p:cNvPr id="4" name="Slide Number Placeholder 3"/>
          <p:cNvSpPr>
            <a:spLocks noGrp="1"/>
          </p:cNvSpPr>
          <p:nvPr>
            <p:ph type="sldNum" sz="quarter" idx="5"/>
          </p:nvPr>
        </p:nvSpPr>
        <p:spPr/>
        <p:txBody>
          <a:bodyPr/>
          <a:lstStyle/>
          <a:p>
            <a:fld id="{3EC12827-4B64-4F0E-B7A7-0AD717992143}" type="slidenum">
              <a:rPr lang="en-GB" smtClean="0"/>
              <a:t>4</a:t>
            </a:fld>
            <a:endParaRPr lang="en-GB"/>
          </a:p>
        </p:txBody>
      </p:sp>
    </p:spTree>
    <p:extLst>
      <p:ext uri="{BB962C8B-B14F-4D97-AF65-F5344CB8AC3E}">
        <p14:creationId xmlns:p14="http://schemas.microsoft.com/office/powerpoint/2010/main" val="27783437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JK Rowling</a:t>
            </a:r>
          </a:p>
        </p:txBody>
      </p:sp>
      <p:sp>
        <p:nvSpPr>
          <p:cNvPr id="4" name="Slide Number Placeholder 3"/>
          <p:cNvSpPr>
            <a:spLocks noGrp="1"/>
          </p:cNvSpPr>
          <p:nvPr>
            <p:ph type="sldNum" sz="quarter" idx="5"/>
          </p:nvPr>
        </p:nvSpPr>
        <p:spPr/>
        <p:txBody>
          <a:bodyPr/>
          <a:lstStyle/>
          <a:p>
            <a:fld id="{3EC12827-4B64-4F0E-B7A7-0AD717992143}" type="slidenum">
              <a:rPr lang="en-GB" smtClean="0"/>
              <a:t>15</a:t>
            </a:fld>
            <a:endParaRPr lang="en-GB"/>
          </a:p>
        </p:txBody>
      </p:sp>
    </p:spTree>
    <p:extLst>
      <p:ext uri="{BB962C8B-B14F-4D97-AF65-F5344CB8AC3E}">
        <p14:creationId xmlns:p14="http://schemas.microsoft.com/office/powerpoint/2010/main" val="3757780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Rosa Parks</a:t>
            </a:r>
          </a:p>
        </p:txBody>
      </p:sp>
      <p:sp>
        <p:nvSpPr>
          <p:cNvPr id="4" name="Slide Number Placeholder 3"/>
          <p:cNvSpPr>
            <a:spLocks noGrp="1"/>
          </p:cNvSpPr>
          <p:nvPr>
            <p:ph type="sldNum" sz="quarter" idx="5"/>
          </p:nvPr>
        </p:nvSpPr>
        <p:spPr/>
        <p:txBody>
          <a:bodyPr/>
          <a:lstStyle/>
          <a:p>
            <a:fld id="{3EC12827-4B64-4F0E-B7A7-0AD717992143}" type="slidenum">
              <a:rPr lang="en-GB" smtClean="0"/>
              <a:t>16</a:t>
            </a:fld>
            <a:endParaRPr lang="en-GB"/>
          </a:p>
        </p:txBody>
      </p:sp>
    </p:spTree>
    <p:extLst>
      <p:ext uri="{BB962C8B-B14F-4D97-AF65-F5344CB8AC3E}">
        <p14:creationId xmlns:p14="http://schemas.microsoft.com/office/powerpoint/2010/main" val="25025612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Anne Frank</a:t>
            </a:r>
          </a:p>
        </p:txBody>
      </p:sp>
      <p:sp>
        <p:nvSpPr>
          <p:cNvPr id="4" name="Slide Number Placeholder 3"/>
          <p:cNvSpPr>
            <a:spLocks noGrp="1"/>
          </p:cNvSpPr>
          <p:nvPr>
            <p:ph type="sldNum" sz="quarter" idx="5"/>
          </p:nvPr>
        </p:nvSpPr>
        <p:spPr/>
        <p:txBody>
          <a:bodyPr/>
          <a:lstStyle/>
          <a:p>
            <a:fld id="{3EC12827-4B64-4F0E-B7A7-0AD717992143}" type="slidenum">
              <a:rPr lang="en-GB" smtClean="0"/>
              <a:t>17</a:t>
            </a:fld>
            <a:endParaRPr lang="en-GB"/>
          </a:p>
        </p:txBody>
      </p:sp>
    </p:spTree>
    <p:extLst>
      <p:ext uri="{BB962C8B-B14F-4D97-AF65-F5344CB8AC3E}">
        <p14:creationId xmlns:p14="http://schemas.microsoft.com/office/powerpoint/2010/main" val="891863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Hand out post-it notes or mini whiteboards with pens </a:t>
            </a:r>
          </a:p>
          <a:p>
            <a:endParaRPr lang="en-GB" dirty="0"/>
          </a:p>
          <a:p>
            <a:r>
              <a:rPr lang="en-GB" dirty="0"/>
              <a:t>Ext for early finishers - </a:t>
            </a:r>
            <a:r>
              <a:rPr lang="en-GB" sz="1200" dirty="0">
                <a:solidFill>
                  <a:srgbClr val="000000"/>
                </a:solidFill>
                <a:effectLst/>
                <a:latin typeface="Open Sans" panose="020B0606030504020204" pitchFamily="34" charset="0"/>
                <a:ea typeface="Calibri" panose="020F0502020204030204" pitchFamily="34" charset="0"/>
              </a:rPr>
              <a:t>How would you organise how a </a:t>
            </a:r>
            <a:r>
              <a:rPr lang="en-GB" sz="1200">
                <a:solidFill>
                  <a:srgbClr val="000000"/>
                </a:solidFill>
                <a:effectLst/>
                <a:latin typeface="Open Sans" panose="020B0606030504020204" pitchFamily="34" charset="0"/>
                <a:ea typeface="Calibri" panose="020F0502020204030204" pitchFamily="34" charset="0"/>
              </a:rPr>
              <a:t>library is </a:t>
            </a:r>
            <a:r>
              <a:rPr lang="en-GB" sz="1200" dirty="0">
                <a:solidFill>
                  <a:srgbClr val="000000"/>
                </a:solidFill>
                <a:effectLst/>
                <a:latin typeface="Open Sans" panose="020B0606030504020204" pitchFamily="34" charset="0"/>
                <a:ea typeface="Calibri" panose="020F0502020204030204" pitchFamily="34" charset="0"/>
              </a:rPr>
              <a:t>laid out to make it inviting? </a:t>
            </a:r>
            <a:endParaRPr lang="en-GB" dirty="0"/>
          </a:p>
        </p:txBody>
      </p:sp>
      <p:sp>
        <p:nvSpPr>
          <p:cNvPr id="4" name="Slide Number Placeholder 3"/>
          <p:cNvSpPr>
            <a:spLocks noGrp="1"/>
          </p:cNvSpPr>
          <p:nvPr>
            <p:ph type="sldNum" sz="quarter" idx="5"/>
          </p:nvPr>
        </p:nvSpPr>
        <p:spPr/>
        <p:txBody>
          <a:bodyPr/>
          <a:lstStyle/>
          <a:p>
            <a:fld id="{3EC12827-4B64-4F0E-B7A7-0AD717992143}" type="slidenum">
              <a:rPr lang="en-GB" smtClean="0"/>
              <a:t>18</a:t>
            </a:fld>
            <a:endParaRPr lang="en-GB"/>
          </a:p>
        </p:txBody>
      </p:sp>
    </p:spTree>
    <p:extLst>
      <p:ext uri="{BB962C8B-B14F-4D97-AF65-F5344CB8AC3E}">
        <p14:creationId xmlns:p14="http://schemas.microsoft.com/office/powerpoint/2010/main" val="3374454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EC12827-4B64-4F0E-B7A7-0AD717992143}" type="slidenum">
              <a:rPr lang="en-GB" smtClean="0"/>
              <a:t>5</a:t>
            </a:fld>
            <a:endParaRPr lang="en-GB"/>
          </a:p>
        </p:txBody>
      </p:sp>
    </p:spTree>
    <p:extLst>
      <p:ext uri="{BB962C8B-B14F-4D97-AF65-F5344CB8AC3E}">
        <p14:creationId xmlns:p14="http://schemas.microsoft.com/office/powerpoint/2010/main" val="2525713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print this off for 15 pupils</a:t>
            </a:r>
          </a:p>
        </p:txBody>
      </p:sp>
      <p:sp>
        <p:nvSpPr>
          <p:cNvPr id="4" name="Slide Number Placeholder 3"/>
          <p:cNvSpPr>
            <a:spLocks noGrp="1"/>
          </p:cNvSpPr>
          <p:nvPr>
            <p:ph type="sldNum" sz="quarter" idx="5"/>
          </p:nvPr>
        </p:nvSpPr>
        <p:spPr/>
        <p:txBody>
          <a:bodyPr/>
          <a:lstStyle/>
          <a:p>
            <a:fld id="{3EC12827-4B64-4F0E-B7A7-0AD717992143}" type="slidenum">
              <a:rPr lang="en-GB" smtClean="0"/>
              <a:t>7</a:t>
            </a:fld>
            <a:endParaRPr lang="en-GB"/>
          </a:p>
        </p:txBody>
      </p:sp>
    </p:spTree>
    <p:extLst>
      <p:ext uri="{BB962C8B-B14F-4D97-AF65-F5344CB8AC3E}">
        <p14:creationId xmlns:p14="http://schemas.microsoft.com/office/powerpoint/2010/main" val="2023036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EC12827-4B64-4F0E-B7A7-0AD717992143}" type="slidenum">
              <a:rPr lang="en-GB" smtClean="0"/>
              <a:t>8</a:t>
            </a:fld>
            <a:endParaRPr lang="en-GB"/>
          </a:p>
        </p:txBody>
      </p:sp>
    </p:spTree>
    <p:extLst>
      <p:ext uri="{BB962C8B-B14F-4D97-AF65-F5344CB8AC3E}">
        <p14:creationId xmlns:p14="http://schemas.microsoft.com/office/powerpoint/2010/main" val="30807487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Stickers for those pupils who manage to write  blurb on the back of the book too </a:t>
            </a:r>
          </a:p>
        </p:txBody>
      </p:sp>
      <p:sp>
        <p:nvSpPr>
          <p:cNvPr id="4" name="Slide Number Placeholder 3"/>
          <p:cNvSpPr>
            <a:spLocks noGrp="1"/>
          </p:cNvSpPr>
          <p:nvPr>
            <p:ph type="sldNum" sz="quarter" idx="5"/>
          </p:nvPr>
        </p:nvSpPr>
        <p:spPr/>
        <p:txBody>
          <a:bodyPr/>
          <a:lstStyle/>
          <a:p>
            <a:fld id="{3EC12827-4B64-4F0E-B7A7-0AD717992143}" type="slidenum">
              <a:rPr lang="en-GB" smtClean="0"/>
              <a:t>9</a:t>
            </a:fld>
            <a:endParaRPr lang="en-GB"/>
          </a:p>
        </p:txBody>
      </p:sp>
    </p:spTree>
    <p:extLst>
      <p:ext uri="{BB962C8B-B14F-4D97-AF65-F5344CB8AC3E}">
        <p14:creationId xmlns:p14="http://schemas.microsoft.com/office/powerpoint/2010/main" val="16507750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If access </a:t>
            </a:r>
            <a:r>
              <a:rPr lang="en-GB" dirty="0"/>
              <a:t>to laptops suggest the links below as well as link to the pageant on paper.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https://www.bbc.co.uk/history/historic_figures/austen_jane.shtml (Jane Austen)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https://stories.jkrowling.com/en-us/home/ (JK Rowling)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https://www.bbc.co.uk/programmes/p02lr7h2 (Sylvia Path)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https://www.bbc.co.uk/sounds/play/w3csyx2j  (Diane Abbott)</a:t>
            </a:r>
          </a:p>
          <a:p>
            <a:endParaRPr lang="en-GB" dirty="0"/>
          </a:p>
          <a:p>
            <a:r>
              <a:rPr lang="en-GB" dirty="0"/>
              <a:t>Teacher can write key notes on the board using the below if no access to laptops. </a:t>
            </a:r>
          </a:p>
          <a:p>
            <a:endParaRPr lang="en-GB" dirty="0"/>
          </a:p>
          <a:p>
            <a:r>
              <a:rPr lang="en-GB" dirty="0"/>
              <a:t>Jane Austen</a:t>
            </a:r>
          </a:p>
          <a:p>
            <a:pPr algn="l"/>
            <a:r>
              <a:rPr lang="en-GB" b="0" i="0" dirty="0">
                <a:solidFill>
                  <a:srgbClr val="424242"/>
                </a:solidFill>
                <a:effectLst/>
                <a:latin typeface="Verdana" panose="020B0604030504040204" pitchFamily="34" charset="0"/>
              </a:rPr>
              <a:t>Jane's brother Henry helped her negotiate with a publisher and her first novel, 'Sense and Sensibility', appeared in 1811. Her next novel 'Pride and Prejudice', which she described as her "own darling child" received highly favourable reviews. 'Mansfield Park' was published in 1814, then 'Emma' in 1816. 'Emma' was dedicated to the prince regent, an admirer of her work. All of Jane Austen's novels were published anonymously.</a:t>
            </a:r>
          </a:p>
          <a:p>
            <a:pPr algn="l"/>
            <a:r>
              <a:rPr lang="en-GB" b="0" i="0" dirty="0">
                <a:solidFill>
                  <a:srgbClr val="424242"/>
                </a:solidFill>
                <a:effectLst/>
                <a:latin typeface="Verdana" panose="020B0604030504040204" pitchFamily="34" charset="0"/>
              </a:rPr>
              <a:t>In 1816, Jane began to suffer from ill-health, probably due to Addison's disease. She travelled to Winchester to receive treatment, and died there on 18 July 1817. Two more novels, 'Persuasion' and 'Northanger Abbey' were published posthumously and a final novel was left incomplete.</a:t>
            </a:r>
          </a:p>
          <a:p>
            <a:endParaRPr lang="en-GB" dirty="0"/>
          </a:p>
          <a:p>
            <a:r>
              <a:rPr lang="en-GB" dirty="0"/>
              <a:t>JK Rowling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solidFill>
                  <a:srgbClr val="333333"/>
                </a:solidFill>
                <a:effectLst/>
                <a:latin typeface="Georgia" panose="02040502050405020303" pitchFamily="18" charset="0"/>
              </a:rPr>
              <a:t>The Harry Potter scribe sold nearly 2.6 million books between June 2019 and June 2020.</a:t>
            </a:r>
          </a:p>
          <a:p>
            <a:r>
              <a:rPr lang="en-GB" b="0" i="0" dirty="0">
                <a:solidFill>
                  <a:srgbClr val="1A1A1A"/>
                </a:solidFill>
                <a:effectLst/>
                <a:latin typeface="Georgia" panose="02040502050405020303" pitchFamily="18" charset="0"/>
              </a:rPr>
              <a:t>British author, creator of the popular and critically acclaimed </a:t>
            </a:r>
            <a:r>
              <a:rPr lang="en-GB" b="0" i="0" u="none" strike="noStrike" dirty="0">
                <a:solidFill>
                  <a:srgbClr val="14599D"/>
                </a:solidFill>
                <a:effectLst/>
                <a:latin typeface="Georgia" panose="02040502050405020303" pitchFamily="18" charset="0"/>
                <a:hlinkClick r:id="rId3"/>
              </a:rPr>
              <a:t>Harry Potter</a:t>
            </a:r>
            <a:r>
              <a:rPr lang="en-GB" b="0" i="0" dirty="0">
                <a:solidFill>
                  <a:srgbClr val="1A1A1A"/>
                </a:solidFill>
                <a:effectLst/>
                <a:latin typeface="Georgia" panose="02040502050405020303" pitchFamily="18" charset="0"/>
              </a:rPr>
              <a:t> series, about a young sorcerer in training.</a:t>
            </a:r>
            <a:endParaRPr lang="en-GB" dirty="0"/>
          </a:p>
          <a:p>
            <a:endParaRPr lang="en-GB" dirty="0"/>
          </a:p>
          <a:p>
            <a:pPr algn="l"/>
            <a:r>
              <a:rPr lang="en-GB" b="0" i="0" dirty="0">
                <a:solidFill>
                  <a:srgbClr val="FFFFFF"/>
                </a:solidFill>
                <a:effectLst/>
                <a:latin typeface="ReithSans"/>
              </a:rPr>
              <a:t>Sylvia Path</a:t>
            </a:r>
          </a:p>
          <a:p>
            <a:pPr algn="l"/>
            <a:r>
              <a:rPr lang="en-GB" b="0" i="0" dirty="0">
                <a:solidFill>
                  <a:srgbClr val="FFFFFF"/>
                </a:solidFill>
                <a:effectLst/>
                <a:latin typeface="ReithSans"/>
              </a:rPr>
              <a:t>The collection that made Sylvia Plath's reputation as one of the most significant 20th century voices was published posthumously in 1965.Readings of poems from Ariel by Plath herself powerfully illustrate its confessional nature. </a:t>
            </a:r>
          </a:p>
          <a:p>
            <a:endParaRPr lang="en-GB" dirty="0"/>
          </a:p>
          <a:p>
            <a:r>
              <a:rPr lang="en-GB" dirty="0"/>
              <a:t>Diane Abbott</a:t>
            </a:r>
          </a:p>
          <a:p>
            <a:r>
              <a:rPr lang="en-GB" dirty="0"/>
              <a:t>1987 Fi</a:t>
            </a:r>
            <a:r>
              <a:rPr lang="en-GB" b="0" i="0" dirty="0">
                <a:solidFill>
                  <a:srgbClr val="3A3C3E"/>
                </a:solidFill>
                <a:effectLst/>
                <a:latin typeface="ReithSans"/>
              </a:rPr>
              <a:t>rst black woman elected to the British Parliament</a:t>
            </a:r>
            <a:endParaRPr lang="en-GB" dirty="0"/>
          </a:p>
          <a:p>
            <a:endParaRPr lang="en-GB" dirty="0"/>
          </a:p>
        </p:txBody>
      </p:sp>
      <p:sp>
        <p:nvSpPr>
          <p:cNvPr id="4" name="Slide Number Placeholder 3"/>
          <p:cNvSpPr>
            <a:spLocks noGrp="1"/>
          </p:cNvSpPr>
          <p:nvPr>
            <p:ph type="sldNum" sz="quarter" idx="5"/>
          </p:nvPr>
        </p:nvSpPr>
        <p:spPr/>
        <p:txBody>
          <a:bodyPr/>
          <a:lstStyle/>
          <a:p>
            <a:fld id="{3EC12827-4B64-4F0E-B7A7-0AD717992143}" type="slidenum">
              <a:rPr lang="en-GB" smtClean="0"/>
              <a:t>10</a:t>
            </a:fld>
            <a:endParaRPr lang="en-GB"/>
          </a:p>
        </p:txBody>
      </p:sp>
    </p:spTree>
    <p:extLst>
      <p:ext uri="{BB962C8B-B14F-4D97-AF65-F5344CB8AC3E}">
        <p14:creationId xmlns:p14="http://schemas.microsoft.com/office/powerpoint/2010/main" val="756801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EC12827-4B64-4F0E-B7A7-0AD717992143}" type="slidenum">
              <a:rPr lang="en-GB" smtClean="0"/>
              <a:t>12</a:t>
            </a:fld>
            <a:endParaRPr lang="en-GB"/>
          </a:p>
        </p:txBody>
      </p:sp>
    </p:spTree>
    <p:extLst>
      <p:ext uri="{BB962C8B-B14F-4D97-AF65-F5344CB8AC3E}">
        <p14:creationId xmlns:p14="http://schemas.microsoft.com/office/powerpoint/2010/main" val="3836459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Jane Austen</a:t>
            </a:r>
          </a:p>
        </p:txBody>
      </p:sp>
      <p:sp>
        <p:nvSpPr>
          <p:cNvPr id="4" name="Slide Number Placeholder 3"/>
          <p:cNvSpPr>
            <a:spLocks noGrp="1"/>
          </p:cNvSpPr>
          <p:nvPr>
            <p:ph type="sldNum" sz="quarter" idx="5"/>
          </p:nvPr>
        </p:nvSpPr>
        <p:spPr/>
        <p:txBody>
          <a:bodyPr/>
          <a:lstStyle/>
          <a:p>
            <a:fld id="{3EC12827-4B64-4F0E-B7A7-0AD717992143}" type="slidenum">
              <a:rPr lang="en-GB" smtClean="0"/>
              <a:t>13</a:t>
            </a:fld>
            <a:endParaRPr lang="en-GB"/>
          </a:p>
        </p:txBody>
      </p:sp>
    </p:spTree>
    <p:extLst>
      <p:ext uri="{BB962C8B-B14F-4D97-AF65-F5344CB8AC3E}">
        <p14:creationId xmlns:p14="http://schemas.microsoft.com/office/powerpoint/2010/main" val="2431562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Sylvia Plath</a:t>
            </a:r>
          </a:p>
        </p:txBody>
      </p:sp>
      <p:sp>
        <p:nvSpPr>
          <p:cNvPr id="4" name="Slide Number Placeholder 3"/>
          <p:cNvSpPr>
            <a:spLocks noGrp="1"/>
          </p:cNvSpPr>
          <p:nvPr>
            <p:ph type="sldNum" sz="quarter" idx="5"/>
          </p:nvPr>
        </p:nvSpPr>
        <p:spPr/>
        <p:txBody>
          <a:bodyPr/>
          <a:lstStyle/>
          <a:p>
            <a:fld id="{3EC12827-4B64-4F0E-B7A7-0AD717992143}" type="slidenum">
              <a:rPr lang="en-GB" smtClean="0"/>
              <a:t>14</a:t>
            </a:fld>
            <a:endParaRPr lang="en-GB"/>
          </a:p>
        </p:txBody>
      </p:sp>
    </p:spTree>
    <p:extLst>
      <p:ext uri="{BB962C8B-B14F-4D97-AF65-F5344CB8AC3E}">
        <p14:creationId xmlns:p14="http://schemas.microsoft.com/office/powerpoint/2010/main" val="8772582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F5E5F-8A60-EB7B-73FC-B437CB34903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326E425-4526-5E84-6566-B1DB310653E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67A539C-CDAC-1411-29E0-DACCA7680E15}"/>
              </a:ext>
            </a:extLst>
          </p:cNvPr>
          <p:cNvSpPr>
            <a:spLocks noGrp="1"/>
          </p:cNvSpPr>
          <p:nvPr>
            <p:ph type="dt" sz="half" idx="10"/>
          </p:nvPr>
        </p:nvSpPr>
        <p:spPr/>
        <p:txBody>
          <a:bodyPr/>
          <a:lstStyle/>
          <a:p>
            <a:fld id="{3D41862E-7D99-4712-A063-4D54626E85C8}" type="datetimeFigureOut">
              <a:rPr lang="en-GB" smtClean="0"/>
              <a:t>15/08/2022</a:t>
            </a:fld>
            <a:endParaRPr lang="en-GB"/>
          </a:p>
        </p:txBody>
      </p:sp>
      <p:sp>
        <p:nvSpPr>
          <p:cNvPr id="5" name="Footer Placeholder 4">
            <a:extLst>
              <a:ext uri="{FF2B5EF4-FFF2-40B4-BE49-F238E27FC236}">
                <a16:creationId xmlns:a16="http://schemas.microsoft.com/office/drawing/2014/main" id="{53F85AFA-8A19-195C-2A00-2883681500C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AEDFE5D-3019-89CB-7FCE-F67F438B3673}"/>
              </a:ext>
            </a:extLst>
          </p:cNvPr>
          <p:cNvSpPr>
            <a:spLocks noGrp="1"/>
          </p:cNvSpPr>
          <p:nvPr>
            <p:ph type="sldNum" sz="quarter" idx="12"/>
          </p:nvPr>
        </p:nvSpPr>
        <p:spPr/>
        <p:txBody>
          <a:bodyPr/>
          <a:lstStyle/>
          <a:p>
            <a:fld id="{580B7BF1-789B-4FFB-A732-EF16BB755B34}" type="slidenum">
              <a:rPr lang="en-GB" smtClean="0"/>
              <a:t>‹#›</a:t>
            </a:fld>
            <a:endParaRPr lang="en-GB"/>
          </a:p>
        </p:txBody>
      </p:sp>
    </p:spTree>
    <p:extLst>
      <p:ext uri="{BB962C8B-B14F-4D97-AF65-F5344CB8AC3E}">
        <p14:creationId xmlns:p14="http://schemas.microsoft.com/office/powerpoint/2010/main" val="3116399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632F4-D5CD-3D8E-2866-11460B3DC02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4C4B848-6B4E-D977-6C40-38C19794FB9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A157B2C-1A36-629D-A716-7343FD3611F9}"/>
              </a:ext>
            </a:extLst>
          </p:cNvPr>
          <p:cNvSpPr>
            <a:spLocks noGrp="1"/>
          </p:cNvSpPr>
          <p:nvPr>
            <p:ph type="dt" sz="half" idx="10"/>
          </p:nvPr>
        </p:nvSpPr>
        <p:spPr/>
        <p:txBody>
          <a:bodyPr/>
          <a:lstStyle/>
          <a:p>
            <a:fld id="{3D41862E-7D99-4712-A063-4D54626E85C8}" type="datetimeFigureOut">
              <a:rPr lang="en-GB" smtClean="0"/>
              <a:t>15/08/2022</a:t>
            </a:fld>
            <a:endParaRPr lang="en-GB"/>
          </a:p>
        </p:txBody>
      </p:sp>
      <p:sp>
        <p:nvSpPr>
          <p:cNvPr id="5" name="Footer Placeholder 4">
            <a:extLst>
              <a:ext uri="{FF2B5EF4-FFF2-40B4-BE49-F238E27FC236}">
                <a16:creationId xmlns:a16="http://schemas.microsoft.com/office/drawing/2014/main" id="{94A20D9F-A33C-0BD7-1BB2-FFF5DF4497A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D200F71-B900-F714-5D5F-10A8372528E3}"/>
              </a:ext>
            </a:extLst>
          </p:cNvPr>
          <p:cNvSpPr>
            <a:spLocks noGrp="1"/>
          </p:cNvSpPr>
          <p:nvPr>
            <p:ph type="sldNum" sz="quarter" idx="12"/>
          </p:nvPr>
        </p:nvSpPr>
        <p:spPr/>
        <p:txBody>
          <a:bodyPr/>
          <a:lstStyle/>
          <a:p>
            <a:fld id="{580B7BF1-789B-4FFB-A732-EF16BB755B34}" type="slidenum">
              <a:rPr lang="en-GB" smtClean="0"/>
              <a:t>‹#›</a:t>
            </a:fld>
            <a:endParaRPr lang="en-GB"/>
          </a:p>
        </p:txBody>
      </p:sp>
    </p:spTree>
    <p:extLst>
      <p:ext uri="{BB962C8B-B14F-4D97-AF65-F5344CB8AC3E}">
        <p14:creationId xmlns:p14="http://schemas.microsoft.com/office/powerpoint/2010/main" val="1058900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A7BC144-7244-FE63-A5F3-933BD0B16EA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986C35D-5712-A2A4-F802-A0D4B903788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BE8AC82-373B-2AC8-F449-161E1D5AEE1A}"/>
              </a:ext>
            </a:extLst>
          </p:cNvPr>
          <p:cNvSpPr>
            <a:spLocks noGrp="1"/>
          </p:cNvSpPr>
          <p:nvPr>
            <p:ph type="dt" sz="half" idx="10"/>
          </p:nvPr>
        </p:nvSpPr>
        <p:spPr/>
        <p:txBody>
          <a:bodyPr/>
          <a:lstStyle/>
          <a:p>
            <a:fld id="{3D41862E-7D99-4712-A063-4D54626E85C8}" type="datetimeFigureOut">
              <a:rPr lang="en-GB" smtClean="0"/>
              <a:t>15/08/2022</a:t>
            </a:fld>
            <a:endParaRPr lang="en-GB"/>
          </a:p>
        </p:txBody>
      </p:sp>
      <p:sp>
        <p:nvSpPr>
          <p:cNvPr id="5" name="Footer Placeholder 4">
            <a:extLst>
              <a:ext uri="{FF2B5EF4-FFF2-40B4-BE49-F238E27FC236}">
                <a16:creationId xmlns:a16="http://schemas.microsoft.com/office/drawing/2014/main" id="{563B01CF-F91F-64D0-0C22-BD54F08980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47EF582-B0BE-55F0-AEA7-896F4D7935FE}"/>
              </a:ext>
            </a:extLst>
          </p:cNvPr>
          <p:cNvSpPr>
            <a:spLocks noGrp="1"/>
          </p:cNvSpPr>
          <p:nvPr>
            <p:ph type="sldNum" sz="quarter" idx="12"/>
          </p:nvPr>
        </p:nvSpPr>
        <p:spPr/>
        <p:txBody>
          <a:bodyPr/>
          <a:lstStyle/>
          <a:p>
            <a:fld id="{580B7BF1-789B-4FFB-A732-EF16BB755B34}" type="slidenum">
              <a:rPr lang="en-GB" smtClean="0"/>
              <a:t>‹#›</a:t>
            </a:fld>
            <a:endParaRPr lang="en-GB"/>
          </a:p>
        </p:txBody>
      </p:sp>
    </p:spTree>
    <p:extLst>
      <p:ext uri="{BB962C8B-B14F-4D97-AF65-F5344CB8AC3E}">
        <p14:creationId xmlns:p14="http://schemas.microsoft.com/office/powerpoint/2010/main" val="3451832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E3654-844E-AFC2-1B52-D060AAF92AB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7B3AAD-8A80-D26B-9519-5344DCD0F3B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D4DC136-66BC-42FC-F537-7265E642EAAC}"/>
              </a:ext>
            </a:extLst>
          </p:cNvPr>
          <p:cNvSpPr>
            <a:spLocks noGrp="1"/>
          </p:cNvSpPr>
          <p:nvPr>
            <p:ph type="dt" sz="half" idx="10"/>
          </p:nvPr>
        </p:nvSpPr>
        <p:spPr/>
        <p:txBody>
          <a:bodyPr/>
          <a:lstStyle/>
          <a:p>
            <a:fld id="{3D41862E-7D99-4712-A063-4D54626E85C8}" type="datetimeFigureOut">
              <a:rPr lang="en-GB" smtClean="0"/>
              <a:t>15/08/2022</a:t>
            </a:fld>
            <a:endParaRPr lang="en-GB"/>
          </a:p>
        </p:txBody>
      </p:sp>
      <p:sp>
        <p:nvSpPr>
          <p:cNvPr id="5" name="Footer Placeholder 4">
            <a:extLst>
              <a:ext uri="{FF2B5EF4-FFF2-40B4-BE49-F238E27FC236}">
                <a16:creationId xmlns:a16="http://schemas.microsoft.com/office/drawing/2014/main" id="{FD12498E-EAF5-EB0C-4CA7-57248BD2317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B352723-35B1-83A2-A315-D2885B846E34}"/>
              </a:ext>
            </a:extLst>
          </p:cNvPr>
          <p:cNvSpPr>
            <a:spLocks noGrp="1"/>
          </p:cNvSpPr>
          <p:nvPr>
            <p:ph type="sldNum" sz="quarter" idx="12"/>
          </p:nvPr>
        </p:nvSpPr>
        <p:spPr/>
        <p:txBody>
          <a:bodyPr/>
          <a:lstStyle/>
          <a:p>
            <a:fld id="{580B7BF1-789B-4FFB-A732-EF16BB755B34}" type="slidenum">
              <a:rPr lang="en-GB" smtClean="0"/>
              <a:t>‹#›</a:t>
            </a:fld>
            <a:endParaRPr lang="en-GB"/>
          </a:p>
        </p:txBody>
      </p:sp>
    </p:spTree>
    <p:extLst>
      <p:ext uri="{BB962C8B-B14F-4D97-AF65-F5344CB8AC3E}">
        <p14:creationId xmlns:p14="http://schemas.microsoft.com/office/powerpoint/2010/main" val="424252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67C01-5D41-7271-F6A9-217FA6B021C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BCFF9E5-76F0-0A6C-71D6-38FBED348C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1221B3E-D112-F9D6-4732-BB9E50CD1FE5}"/>
              </a:ext>
            </a:extLst>
          </p:cNvPr>
          <p:cNvSpPr>
            <a:spLocks noGrp="1"/>
          </p:cNvSpPr>
          <p:nvPr>
            <p:ph type="dt" sz="half" idx="10"/>
          </p:nvPr>
        </p:nvSpPr>
        <p:spPr/>
        <p:txBody>
          <a:bodyPr/>
          <a:lstStyle/>
          <a:p>
            <a:fld id="{3D41862E-7D99-4712-A063-4D54626E85C8}" type="datetimeFigureOut">
              <a:rPr lang="en-GB" smtClean="0"/>
              <a:t>15/08/2022</a:t>
            </a:fld>
            <a:endParaRPr lang="en-GB"/>
          </a:p>
        </p:txBody>
      </p:sp>
      <p:sp>
        <p:nvSpPr>
          <p:cNvPr id="5" name="Footer Placeholder 4">
            <a:extLst>
              <a:ext uri="{FF2B5EF4-FFF2-40B4-BE49-F238E27FC236}">
                <a16:creationId xmlns:a16="http://schemas.microsoft.com/office/drawing/2014/main" id="{23ECCEC0-D469-3FEE-4E6B-9924CD27B31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6194FCB-74BE-F443-8D4C-988EEE1930ED}"/>
              </a:ext>
            </a:extLst>
          </p:cNvPr>
          <p:cNvSpPr>
            <a:spLocks noGrp="1"/>
          </p:cNvSpPr>
          <p:nvPr>
            <p:ph type="sldNum" sz="quarter" idx="12"/>
          </p:nvPr>
        </p:nvSpPr>
        <p:spPr/>
        <p:txBody>
          <a:bodyPr/>
          <a:lstStyle/>
          <a:p>
            <a:fld id="{580B7BF1-789B-4FFB-A732-EF16BB755B34}" type="slidenum">
              <a:rPr lang="en-GB" smtClean="0"/>
              <a:t>‹#›</a:t>
            </a:fld>
            <a:endParaRPr lang="en-GB"/>
          </a:p>
        </p:txBody>
      </p:sp>
    </p:spTree>
    <p:extLst>
      <p:ext uri="{BB962C8B-B14F-4D97-AF65-F5344CB8AC3E}">
        <p14:creationId xmlns:p14="http://schemas.microsoft.com/office/powerpoint/2010/main" val="12263124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A239F-ED04-C3B7-9C9E-C014E52BA2A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E7490E9-23FB-AD9B-5FD5-93197DDC6D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7D4187B-2C8D-C194-A2BE-40667D4D9D8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E7DB90B-2E66-AD46-1AD3-B38075F6047F}"/>
              </a:ext>
            </a:extLst>
          </p:cNvPr>
          <p:cNvSpPr>
            <a:spLocks noGrp="1"/>
          </p:cNvSpPr>
          <p:nvPr>
            <p:ph type="dt" sz="half" idx="10"/>
          </p:nvPr>
        </p:nvSpPr>
        <p:spPr/>
        <p:txBody>
          <a:bodyPr/>
          <a:lstStyle/>
          <a:p>
            <a:fld id="{3D41862E-7D99-4712-A063-4D54626E85C8}" type="datetimeFigureOut">
              <a:rPr lang="en-GB" smtClean="0"/>
              <a:t>15/08/2022</a:t>
            </a:fld>
            <a:endParaRPr lang="en-GB"/>
          </a:p>
        </p:txBody>
      </p:sp>
      <p:sp>
        <p:nvSpPr>
          <p:cNvPr id="6" name="Footer Placeholder 5">
            <a:extLst>
              <a:ext uri="{FF2B5EF4-FFF2-40B4-BE49-F238E27FC236}">
                <a16:creationId xmlns:a16="http://schemas.microsoft.com/office/drawing/2014/main" id="{758C519E-1F36-07C6-46ED-11A1E9CBF88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5E487A6-C8FE-2E61-49AB-0B23F2F2BFE8}"/>
              </a:ext>
            </a:extLst>
          </p:cNvPr>
          <p:cNvSpPr>
            <a:spLocks noGrp="1"/>
          </p:cNvSpPr>
          <p:nvPr>
            <p:ph type="sldNum" sz="quarter" idx="12"/>
          </p:nvPr>
        </p:nvSpPr>
        <p:spPr/>
        <p:txBody>
          <a:bodyPr/>
          <a:lstStyle/>
          <a:p>
            <a:fld id="{580B7BF1-789B-4FFB-A732-EF16BB755B34}" type="slidenum">
              <a:rPr lang="en-GB" smtClean="0"/>
              <a:t>‹#›</a:t>
            </a:fld>
            <a:endParaRPr lang="en-GB"/>
          </a:p>
        </p:txBody>
      </p:sp>
    </p:spTree>
    <p:extLst>
      <p:ext uri="{BB962C8B-B14F-4D97-AF65-F5344CB8AC3E}">
        <p14:creationId xmlns:p14="http://schemas.microsoft.com/office/powerpoint/2010/main" val="26714317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0F575-325D-9B07-6098-F008E4F8BE2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6C91191-5C6E-0A7F-943B-628B7DADC8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087EED3-E641-FFC5-722C-99D39ECA483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01603F5-7CC3-A980-FA99-1D4A7C1673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4285BC3-F52F-4578-FDA9-E9400FE7663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473F1C2-78AE-D537-D5EF-2B92DDF98A72}"/>
              </a:ext>
            </a:extLst>
          </p:cNvPr>
          <p:cNvSpPr>
            <a:spLocks noGrp="1"/>
          </p:cNvSpPr>
          <p:nvPr>
            <p:ph type="dt" sz="half" idx="10"/>
          </p:nvPr>
        </p:nvSpPr>
        <p:spPr/>
        <p:txBody>
          <a:bodyPr/>
          <a:lstStyle/>
          <a:p>
            <a:fld id="{3D41862E-7D99-4712-A063-4D54626E85C8}" type="datetimeFigureOut">
              <a:rPr lang="en-GB" smtClean="0"/>
              <a:t>15/08/2022</a:t>
            </a:fld>
            <a:endParaRPr lang="en-GB"/>
          </a:p>
        </p:txBody>
      </p:sp>
      <p:sp>
        <p:nvSpPr>
          <p:cNvPr id="8" name="Footer Placeholder 7">
            <a:extLst>
              <a:ext uri="{FF2B5EF4-FFF2-40B4-BE49-F238E27FC236}">
                <a16:creationId xmlns:a16="http://schemas.microsoft.com/office/drawing/2014/main" id="{F46EBE4C-750C-CB00-01B6-FFF1709CCC0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19B692B-CEB6-59D1-3590-AD973313AD14}"/>
              </a:ext>
            </a:extLst>
          </p:cNvPr>
          <p:cNvSpPr>
            <a:spLocks noGrp="1"/>
          </p:cNvSpPr>
          <p:nvPr>
            <p:ph type="sldNum" sz="quarter" idx="12"/>
          </p:nvPr>
        </p:nvSpPr>
        <p:spPr/>
        <p:txBody>
          <a:bodyPr/>
          <a:lstStyle/>
          <a:p>
            <a:fld id="{580B7BF1-789B-4FFB-A732-EF16BB755B34}" type="slidenum">
              <a:rPr lang="en-GB" smtClean="0"/>
              <a:t>‹#›</a:t>
            </a:fld>
            <a:endParaRPr lang="en-GB"/>
          </a:p>
        </p:txBody>
      </p:sp>
    </p:spTree>
    <p:extLst>
      <p:ext uri="{BB962C8B-B14F-4D97-AF65-F5344CB8AC3E}">
        <p14:creationId xmlns:p14="http://schemas.microsoft.com/office/powerpoint/2010/main" val="41895780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16E96-05B3-E383-2605-94732961EA9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DB42838-6394-8F66-5AE0-5946AB3074F9}"/>
              </a:ext>
            </a:extLst>
          </p:cNvPr>
          <p:cNvSpPr>
            <a:spLocks noGrp="1"/>
          </p:cNvSpPr>
          <p:nvPr>
            <p:ph type="dt" sz="half" idx="10"/>
          </p:nvPr>
        </p:nvSpPr>
        <p:spPr/>
        <p:txBody>
          <a:bodyPr/>
          <a:lstStyle/>
          <a:p>
            <a:fld id="{3D41862E-7D99-4712-A063-4D54626E85C8}" type="datetimeFigureOut">
              <a:rPr lang="en-GB" smtClean="0"/>
              <a:t>15/08/2022</a:t>
            </a:fld>
            <a:endParaRPr lang="en-GB"/>
          </a:p>
        </p:txBody>
      </p:sp>
      <p:sp>
        <p:nvSpPr>
          <p:cNvPr id="4" name="Footer Placeholder 3">
            <a:extLst>
              <a:ext uri="{FF2B5EF4-FFF2-40B4-BE49-F238E27FC236}">
                <a16:creationId xmlns:a16="http://schemas.microsoft.com/office/drawing/2014/main" id="{91291E08-3AB6-0DD4-1F1C-2FEF558C2BC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015495A-0764-F17F-7230-B014A3BE90CE}"/>
              </a:ext>
            </a:extLst>
          </p:cNvPr>
          <p:cNvSpPr>
            <a:spLocks noGrp="1"/>
          </p:cNvSpPr>
          <p:nvPr>
            <p:ph type="sldNum" sz="quarter" idx="12"/>
          </p:nvPr>
        </p:nvSpPr>
        <p:spPr/>
        <p:txBody>
          <a:bodyPr/>
          <a:lstStyle/>
          <a:p>
            <a:fld id="{580B7BF1-789B-4FFB-A732-EF16BB755B34}" type="slidenum">
              <a:rPr lang="en-GB" smtClean="0"/>
              <a:t>‹#›</a:t>
            </a:fld>
            <a:endParaRPr lang="en-GB"/>
          </a:p>
        </p:txBody>
      </p:sp>
    </p:spTree>
    <p:extLst>
      <p:ext uri="{BB962C8B-B14F-4D97-AF65-F5344CB8AC3E}">
        <p14:creationId xmlns:p14="http://schemas.microsoft.com/office/powerpoint/2010/main" val="1123332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B60CDEF-DEB4-56EC-AD4E-0E07B970E670}"/>
              </a:ext>
            </a:extLst>
          </p:cNvPr>
          <p:cNvSpPr>
            <a:spLocks noGrp="1"/>
          </p:cNvSpPr>
          <p:nvPr>
            <p:ph type="dt" sz="half" idx="10"/>
          </p:nvPr>
        </p:nvSpPr>
        <p:spPr/>
        <p:txBody>
          <a:bodyPr/>
          <a:lstStyle/>
          <a:p>
            <a:fld id="{3D41862E-7D99-4712-A063-4D54626E85C8}" type="datetimeFigureOut">
              <a:rPr lang="en-GB" smtClean="0"/>
              <a:t>15/08/2022</a:t>
            </a:fld>
            <a:endParaRPr lang="en-GB"/>
          </a:p>
        </p:txBody>
      </p:sp>
      <p:sp>
        <p:nvSpPr>
          <p:cNvPr id="3" name="Footer Placeholder 2">
            <a:extLst>
              <a:ext uri="{FF2B5EF4-FFF2-40B4-BE49-F238E27FC236}">
                <a16:creationId xmlns:a16="http://schemas.microsoft.com/office/drawing/2014/main" id="{630EA732-24CB-97B4-146C-ECB1A93C0A5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733C62F-7EDF-C0BE-B55B-CCA0BA4A9827}"/>
              </a:ext>
            </a:extLst>
          </p:cNvPr>
          <p:cNvSpPr>
            <a:spLocks noGrp="1"/>
          </p:cNvSpPr>
          <p:nvPr>
            <p:ph type="sldNum" sz="quarter" idx="12"/>
          </p:nvPr>
        </p:nvSpPr>
        <p:spPr/>
        <p:txBody>
          <a:bodyPr/>
          <a:lstStyle/>
          <a:p>
            <a:fld id="{580B7BF1-789B-4FFB-A732-EF16BB755B34}" type="slidenum">
              <a:rPr lang="en-GB" smtClean="0"/>
              <a:t>‹#›</a:t>
            </a:fld>
            <a:endParaRPr lang="en-GB"/>
          </a:p>
        </p:txBody>
      </p:sp>
    </p:spTree>
    <p:extLst>
      <p:ext uri="{BB962C8B-B14F-4D97-AF65-F5344CB8AC3E}">
        <p14:creationId xmlns:p14="http://schemas.microsoft.com/office/powerpoint/2010/main" val="577850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3932B-AFC0-1929-2F85-463E6905BB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81160C6-1451-D684-7B85-4FBCA536636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75A2EF6-78C1-24E4-6971-CFADF0456F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529729-C90F-117C-B1FE-ED58FC8C87C8}"/>
              </a:ext>
            </a:extLst>
          </p:cNvPr>
          <p:cNvSpPr>
            <a:spLocks noGrp="1"/>
          </p:cNvSpPr>
          <p:nvPr>
            <p:ph type="dt" sz="half" idx="10"/>
          </p:nvPr>
        </p:nvSpPr>
        <p:spPr/>
        <p:txBody>
          <a:bodyPr/>
          <a:lstStyle/>
          <a:p>
            <a:fld id="{3D41862E-7D99-4712-A063-4D54626E85C8}" type="datetimeFigureOut">
              <a:rPr lang="en-GB" smtClean="0"/>
              <a:t>15/08/2022</a:t>
            </a:fld>
            <a:endParaRPr lang="en-GB"/>
          </a:p>
        </p:txBody>
      </p:sp>
      <p:sp>
        <p:nvSpPr>
          <p:cNvPr id="6" name="Footer Placeholder 5">
            <a:extLst>
              <a:ext uri="{FF2B5EF4-FFF2-40B4-BE49-F238E27FC236}">
                <a16:creationId xmlns:a16="http://schemas.microsoft.com/office/drawing/2014/main" id="{17E9FA25-6986-48D9-AFF1-D5440CBE5C9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6055EEA-74FE-27ED-4D2E-5FDA1E733333}"/>
              </a:ext>
            </a:extLst>
          </p:cNvPr>
          <p:cNvSpPr>
            <a:spLocks noGrp="1"/>
          </p:cNvSpPr>
          <p:nvPr>
            <p:ph type="sldNum" sz="quarter" idx="12"/>
          </p:nvPr>
        </p:nvSpPr>
        <p:spPr/>
        <p:txBody>
          <a:bodyPr/>
          <a:lstStyle/>
          <a:p>
            <a:fld id="{580B7BF1-789B-4FFB-A732-EF16BB755B34}" type="slidenum">
              <a:rPr lang="en-GB" smtClean="0"/>
              <a:t>‹#›</a:t>
            </a:fld>
            <a:endParaRPr lang="en-GB"/>
          </a:p>
        </p:txBody>
      </p:sp>
    </p:spTree>
    <p:extLst>
      <p:ext uri="{BB962C8B-B14F-4D97-AF65-F5344CB8AC3E}">
        <p14:creationId xmlns:p14="http://schemas.microsoft.com/office/powerpoint/2010/main" val="3393462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98BD7-DF55-9E54-DDA8-5EEE53992E6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C7DBC65-933C-6461-75CC-0EECAAF83B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244B9B90-A45E-1681-94AD-2714189E44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200EAA-E2F7-CB80-D261-32BDBCEFE3C5}"/>
              </a:ext>
            </a:extLst>
          </p:cNvPr>
          <p:cNvSpPr>
            <a:spLocks noGrp="1"/>
          </p:cNvSpPr>
          <p:nvPr>
            <p:ph type="dt" sz="half" idx="10"/>
          </p:nvPr>
        </p:nvSpPr>
        <p:spPr/>
        <p:txBody>
          <a:bodyPr/>
          <a:lstStyle/>
          <a:p>
            <a:fld id="{3D41862E-7D99-4712-A063-4D54626E85C8}" type="datetimeFigureOut">
              <a:rPr lang="en-GB" smtClean="0"/>
              <a:t>15/08/2022</a:t>
            </a:fld>
            <a:endParaRPr lang="en-GB"/>
          </a:p>
        </p:txBody>
      </p:sp>
      <p:sp>
        <p:nvSpPr>
          <p:cNvPr id="6" name="Footer Placeholder 5">
            <a:extLst>
              <a:ext uri="{FF2B5EF4-FFF2-40B4-BE49-F238E27FC236}">
                <a16:creationId xmlns:a16="http://schemas.microsoft.com/office/drawing/2014/main" id="{2FC871C3-B2F6-BD5A-D6DA-79E36D47CDC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0FA71CB-5D51-3365-ECAE-645608D8D586}"/>
              </a:ext>
            </a:extLst>
          </p:cNvPr>
          <p:cNvSpPr>
            <a:spLocks noGrp="1"/>
          </p:cNvSpPr>
          <p:nvPr>
            <p:ph type="sldNum" sz="quarter" idx="12"/>
          </p:nvPr>
        </p:nvSpPr>
        <p:spPr/>
        <p:txBody>
          <a:bodyPr/>
          <a:lstStyle/>
          <a:p>
            <a:fld id="{580B7BF1-789B-4FFB-A732-EF16BB755B34}" type="slidenum">
              <a:rPr lang="en-GB" smtClean="0"/>
              <a:t>‹#›</a:t>
            </a:fld>
            <a:endParaRPr lang="en-GB"/>
          </a:p>
        </p:txBody>
      </p:sp>
    </p:spTree>
    <p:extLst>
      <p:ext uri="{BB962C8B-B14F-4D97-AF65-F5344CB8AC3E}">
        <p14:creationId xmlns:p14="http://schemas.microsoft.com/office/powerpoint/2010/main" val="2286375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C318B6-7E22-50D3-BC4F-9758B1D20E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AD43937-6A0C-8698-DC66-1C762A0F86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1891CB6-B3E4-A938-1AE6-D8E6D2E806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41862E-7D99-4712-A063-4D54626E85C8}" type="datetimeFigureOut">
              <a:rPr lang="en-GB" smtClean="0"/>
              <a:t>15/08/2022</a:t>
            </a:fld>
            <a:endParaRPr lang="en-GB"/>
          </a:p>
        </p:txBody>
      </p:sp>
      <p:sp>
        <p:nvSpPr>
          <p:cNvPr id="5" name="Footer Placeholder 4">
            <a:extLst>
              <a:ext uri="{FF2B5EF4-FFF2-40B4-BE49-F238E27FC236}">
                <a16:creationId xmlns:a16="http://schemas.microsoft.com/office/drawing/2014/main" id="{9C0CF051-4F7E-5514-B75C-B3685CCFA7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D5A2FA2-E328-F6B6-291B-004FA3A35A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0B7BF1-789B-4FFB-A732-EF16BB755B34}" type="slidenum">
              <a:rPr lang="en-GB" smtClean="0"/>
              <a:t>‹#›</a:t>
            </a:fld>
            <a:endParaRPr lang="en-GB"/>
          </a:p>
        </p:txBody>
      </p:sp>
    </p:spTree>
    <p:extLst>
      <p:ext uri="{BB962C8B-B14F-4D97-AF65-F5344CB8AC3E}">
        <p14:creationId xmlns:p14="http://schemas.microsoft.com/office/powerpoint/2010/main" val="39125755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3666A-B5E4-6164-C289-239FFF284EF6}"/>
              </a:ext>
            </a:extLst>
          </p:cNvPr>
          <p:cNvSpPr>
            <a:spLocks noGrp="1"/>
          </p:cNvSpPr>
          <p:nvPr>
            <p:ph type="title"/>
          </p:nvPr>
        </p:nvSpPr>
        <p:spPr>
          <a:xfrm>
            <a:off x="780668" y="2329811"/>
            <a:ext cx="11213372" cy="1572338"/>
          </a:xfrm>
        </p:spPr>
        <p:txBody>
          <a:bodyPr>
            <a:normAutofit fontScale="90000"/>
          </a:bodyPr>
          <a:lstStyle/>
          <a:p>
            <a:r>
              <a:rPr lang="en-GB" dirty="0"/>
              <a:t>Lesson 2 </a:t>
            </a:r>
            <a:br>
              <a:rPr lang="en-GB" dirty="0"/>
            </a:br>
            <a:br>
              <a:rPr lang="en-GB" sz="2200" dirty="0"/>
            </a:br>
            <a:r>
              <a:rPr lang="en-GB" sz="2200" dirty="0"/>
              <a:t>Year 5 or 6 class</a:t>
            </a:r>
            <a:br>
              <a:rPr lang="en-GB" sz="2200" dirty="0"/>
            </a:br>
            <a:br>
              <a:rPr lang="en-GB" sz="2200" dirty="0"/>
            </a:br>
            <a:r>
              <a:rPr lang="en-GB" sz="4000" dirty="0">
                <a:effectLst/>
                <a:ea typeface="Calibri" panose="020F0502020204030204" pitchFamily="34" charset="0"/>
                <a:cs typeface="Arial" panose="020B0604020202020204" pitchFamily="34" charset="0"/>
              </a:rPr>
              <a:t>We are learning to design a book cover and be inspired by the great women of literature.</a:t>
            </a:r>
            <a:br>
              <a:rPr lang="en-GB" sz="4000" dirty="0">
                <a:effectLst/>
                <a:ea typeface="Calibri" panose="020F0502020204030204" pitchFamily="34" charset="0"/>
                <a:cs typeface="Arial" panose="020B0604020202020204" pitchFamily="34" charset="0"/>
              </a:rPr>
            </a:br>
            <a:br>
              <a:rPr lang="en-GB" sz="2200" dirty="0">
                <a:ea typeface="Calibri" panose="020F0502020204030204" pitchFamily="34" charset="0"/>
                <a:cs typeface="Arial" panose="020B0604020202020204" pitchFamily="34" charset="0"/>
              </a:rPr>
            </a:br>
            <a:r>
              <a:rPr lang="en-GB" sz="2200" dirty="0">
                <a:ea typeface="Calibri" panose="020F0502020204030204" pitchFamily="34" charset="0"/>
                <a:cs typeface="Arial" panose="020B0604020202020204" pitchFamily="34" charset="0"/>
              </a:rPr>
              <a:t>All five lessons cover English, Maths, Science, History and Art. See following document for precise links to the curriculum ‘</a:t>
            </a:r>
            <a:r>
              <a:rPr lang="en-GB" sz="2200" dirty="0">
                <a:effectLst/>
                <a:ea typeface="Calibri" panose="020F0502020204030204" pitchFamily="34" charset="0"/>
              </a:rPr>
              <a:t>Great women of history lesson overview and curriculum link.’</a:t>
            </a:r>
            <a:br>
              <a:rPr lang="en-GB" sz="2200" dirty="0">
                <a:ea typeface="Calibri" panose="020F0502020204030204" pitchFamily="34" charset="0"/>
                <a:cs typeface="Arial" panose="020B0604020202020204" pitchFamily="34" charset="0"/>
              </a:rPr>
            </a:br>
            <a:r>
              <a:rPr lang="en-GB" sz="2200" dirty="0">
                <a:ea typeface="Calibri" panose="020F0502020204030204" pitchFamily="34" charset="0"/>
                <a:cs typeface="Arial" panose="020B0604020202020204" pitchFamily="34" charset="0"/>
              </a:rPr>
              <a:t> </a:t>
            </a:r>
            <a:br>
              <a:rPr lang="en-GB" sz="2200" dirty="0"/>
            </a:br>
            <a:br>
              <a:rPr lang="en-GB" sz="2200" dirty="0"/>
            </a:br>
            <a:endParaRPr lang="en-GB" sz="2200" dirty="0"/>
          </a:p>
        </p:txBody>
      </p:sp>
      <p:pic>
        <p:nvPicPr>
          <p:cNvPr id="6" name="Content Placeholder 5" descr="Logo, company name&#10;&#10;Description automatically generated">
            <a:extLst>
              <a:ext uri="{FF2B5EF4-FFF2-40B4-BE49-F238E27FC236}">
                <a16:creationId xmlns:a16="http://schemas.microsoft.com/office/drawing/2014/main" id="{FAD79915-6FD9-F339-0FC0-EBA48BA801C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87617" y="4879594"/>
            <a:ext cx="1718952" cy="1718952"/>
          </a:xfrm>
        </p:spPr>
      </p:pic>
      <p:sp>
        <p:nvSpPr>
          <p:cNvPr id="4" name="Footer Placeholder 4">
            <a:extLst>
              <a:ext uri="{FF2B5EF4-FFF2-40B4-BE49-F238E27FC236}">
                <a16:creationId xmlns:a16="http://schemas.microsoft.com/office/drawing/2014/main" id="{625A6D97-BAE7-0771-2566-0EB560382BA3}"/>
              </a:ext>
            </a:extLst>
          </p:cNvPr>
          <p:cNvSpPr>
            <a:spLocks noGrp="1"/>
          </p:cNvSpPr>
          <p:nvPr>
            <p:ph type="ftr" sz="quarter" idx="11"/>
          </p:nvPr>
        </p:nvSpPr>
        <p:spPr>
          <a:xfrm>
            <a:off x="1893347" y="6190390"/>
            <a:ext cx="8988014" cy="365125"/>
          </a:xfrm>
        </p:spPr>
        <p:txBody>
          <a:bodyPr/>
          <a:lstStyle/>
          <a:p>
            <a:r>
              <a:rPr lang="en-GB" sz="1200" dirty="0"/>
              <a:t>© Original resource copyright RSA Discovery who give permission for it to be adapted as wished by individual users. </a:t>
            </a:r>
          </a:p>
          <a:p>
            <a:r>
              <a:rPr lang="en-GB" sz="1200" dirty="0"/>
              <a:t>School’s pack produced by RSA Discovery </a:t>
            </a:r>
            <a:r>
              <a:rPr lang="en-GB" dirty="0"/>
              <a:t>for Pageant on Paper Interactive Artwork.</a:t>
            </a:r>
          </a:p>
        </p:txBody>
      </p:sp>
    </p:spTree>
    <p:extLst>
      <p:ext uri="{BB962C8B-B14F-4D97-AF65-F5344CB8AC3E}">
        <p14:creationId xmlns:p14="http://schemas.microsoft.com/office/powerpoint/2010/main" val="1608445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A02106-07FB-418C-0E11-9262C25A9A5A}"/>
              </a:ext>
            </a:extLst>
          </p:cNvPr>
          <p:cNvSpPr>
            <a:spLocks noGrp="1"/>
          </p:cNvSpPr>
          <p:nvPr>
            <p:ph type="title"/>
          </p:nvPr>
        </p:nvSpPr>
        <p:spPr>
          <a:xfrm>
            <a:off x="583420" y="383233"/>
            <a:ext cx="2711116" cy="1325563"/>
          </a:xfrm>
        </p:spPr>
        <p:txBody>
          <a:bodyPr>
            <a:normAutofit/>
          </a:bodyPr>
          <a:lstStyle/>
          <a:p>
            <a:r>
              <a:rPr lang="en-GB" sz="3200" dirty="0"/>
              <a:t>Jane Austen</a:t>
            </a:r>
          </a:p>
        </p:txBody>
      </p:sp>
      <p:pic>
        <p:nvPicPr>
          <p:cNvPr id="5" name="Picture 4">
            <a:extLst>
              <a:ext uri="{FF2B5EF4-FFF2-40B4-BE49-F238E27FC236}">
                <a16:creationId xmlns:a16="http://schemas.microsoft.com/office/drawing/2014/main" id="{C4B72D2C-994A-BBBD-E2F3-AEB56DD605C8}"/>
              </a:ext>
            </a:extLst>
          </p:cNvPr>
          <p:cNvPicPr>
            <a:picLocks noChangeAspect="1"/>
          </p:cNvPicPr>
          <p:nvPr/>
        </p:nvPicPr>
        <p:blipFill>
          <a:blip r:embed="rId3"/>
          <a:stretch>
            <a:fillRect/>
          </a:stretch>
        </p:blipFill>
        <p:spPr>
          <a:xfrm>
            <a:off x="161878" y="1295156"/>
            <a:ext cx="3366292" cy="5362319"/>
          </a:xfrm>
          <a:prstGeom prst="rect">
            <a:avLst/>
          </a:prstGeom>
        </p:spPr>
      </p:pic>
      <p:pic>
        <p:nvPicPr>
          <p:cNvPr id="7" name="Picture 6">
            <a:extLst>
              <a:ext uri="{FF2B5EF4-FFF2-40B4-BE49-F238E27FC236}">
                <a16:creationId xmlns:a16="http://schemas.microsoft.com/office/drawing/2014/main" id="{8C7F6BF6-0876-F4E3-44D0-D7F691FD6BCB}"/>
              </a:ext>
            </a:extLst>
          </p:cNvPr>
          <p:cNvPicPr>
            <a:picLocks noChangeAspect="1"/>
          </p:cNvPicPr>
          <p:nvPr/>
        </p:nvPicPr>
        <p:blipFill>
          <a:blip r:embed="rId4"/>
          <a:stretch>
            <a:fillRect/>
          </a:stretch>
        </p:blipFill>
        <p:spPr>
          <a:xfrm>
            <a:off x="3528170" y="1295156"/>
            <a:ext cx="2867549" cy="5402882"/>
          </a:xfrm>
          <a:prstGeom prst="rect">
            <a:avLst/>
          </a:prstGeom>
        </p:spPr>
      </p:pic>
      <p:sp>
        <p:nvSpPr>
          <p:cNvPr id="8" name="Title 1">
            <a:extLst>
              <a:ext uri="{FF2B5EF4-FFF2-40B4-BE49-F238E27FC236}">
                <a16:creationId xmlns:a16="http://schemas.microsoft.com/office/drawing/2014/main" id="{1BE9CF97-9D4A-569B-4C35-EDEE5B35D827}"/>
              </a:ext>
            </a:extLst>
          </p:cNvPr>
          <p:cNvSpPr txBox="1">
            <a:spLocks/>
          </p:cNvSpPr>
          <p:nvPr/>
        </p:nvSpPr>
        <p:spPr>
          <a:xfrm>
            <a:off x="4232576" y="383234"/>
            <a:ext cx="27111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t>JK Rowling</a:t>
            </a:r>
          </a:p>
        </p:txBody>
      </p:sp>
      <p:pic>
        <p:nvPicPr>
          <p:cNvPr id="10" name="Picture 9">
            <a:extLst>
              <a:ext uri="{FF2B5EF4-FFF2-40B4-BE49-F238E27FC236}">
                <a16:creationId xmlns:a16="http://schemas.microsoft.com/office/drawing/2014/main" id="{639722AE-744F-C03B-2688-D9EAAE81C54B}"/>
              </a:ext>
            </a:extLst>
          </p:cNvPr>
          <p:cNvPicPr>
            <a:picLocks noChangeAspect="1"/>
          </p:cNvPicPr>
          <p:nvPr/>
        </p:nvPicPr>
        <p:blipFill>
          <a:blip r:embed="rId5"/>
          <a:stretch>
            <a:fillRect/>
          </a:stretch>
        </p:blipFill>
        <p:spPr>
          <a:xfrm>
            <a:off x="6408239" y="1307542"/>
            <a:ext cx="3261833" cy="5337545"/>
          </a:xfrm>
          <a:prstGeom prst="rect">
            <a:avLst/>
          </a:prstGeom>
        </p:spPr>
      </p:pic>
      <p:sp>
        <p:nvSpPr>
          <p:cNvPr id="11" name="Title 1">
            <a:extLst>
              <a:ext uri="{FF2B5EF4-FFF2-40B4-BE49-F238E27FC236}">
                <a16:creationId xmlns:a16="http://schemas.microsoft.com/office/drawing/2014/main" id="{20FBE441-8793-DA71-D61B-A3DCA3755833}"/>
              </a:ext>
            </a:extLst>
          </p:cNvPr>
          <p:cNvSpPr txBox="1">
            <a:spLocks/>
          </p:cNvSpPr>
          <p:nvPr/>
        </p:nvSpPr>
        <p:spPr>
          <a:xfrm>
            <a:off x="6943692" y="443694"/>
            <a:ext cx="27111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t>Sylvia Plath</a:t>
            </a:r>
          </a:p>
        </p:txBody>
      </p:sp>
      <p:pic>
        <p:nvPicPr>
          <p:cNvPr id="13" name="Picture 12">
            <a:extLst>
              <a:ext uri="{FF2B5EF4-FFF2-40B4-BE49-F238E27FC236}">
                <a16:creationId xmlns:a16="http://schemas.microsoft.com/office/drawing/2014/main" id="{D046F960-C733-9ABC-013B-F417E98EFD22}"/>
              </a:ext>
            </a:extLst>
          </p:cNvPr>
          <p:cNvPicPr>
            <a:picLocks noChangeAspect="1"/>
          </p:cNvPicPr>
          <p:nvPr/>
        </p:nvPicPr>
        <p:blipFill>
          <a:blip r:embed="rId6"/>
          <a:stretch>
            <a:fillRect/>
          </a:stretch>
        </p:blipFill>
        <p:spPr>
          <a:xfrm>
            <a:off x="9724988" y="1295156"/>
            <a:ext cx="2434389" cy="5345074"/>
          </a:xfrm>
          <a:prstGeom prst="rect">
            <a:avLst/>
          </a:prstGeom>
        </p:spPr>
      </p:pic>
      <p:sp>
        <p:nvSpPr>
          <p:cNvPr id="14" name="Title 1">
            <a:extLst>
              <a:ext uri="{FF2B5EF4-FFF2-40B4-BE49-F238E27FC236}">
                <a16:creationId xmlns:a16="http://schemas.microsoft.com/office/drawing/2014/main" id="{850699CE-E1C2-2A69-56A3-8B0A0C6722D1}"/>
              </a:ext>
            </a:extLst>
          </p:cNvPr>
          <p:cNvSpPr txBox="1">
            <a:spLocks/>
          </p:cNvSpPr>
          <p:nvPr/>
        </p:nvSpPr>
        <p:spPr>
          <a:xfrm>
            <a:off x="9586624" y="412799"/>
            <a:ext cx="27111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t>Diane Abbott</a:t>
            </a:r>
          </a:p>
        </p:txBody>
      </p:sp>
    </p:spTree>
    <p:extLst>
      <p:ext uri="{BB962C8B-B14F-4D97-AF65-F5344CB8AC3E}">
        <p14:creationId xmlns:p14="http://schemas.microsoft.com/office/powerpoint/2010/main" val="435442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E72EF-483C-3B1F-BD8F-8750DA2DC8C6}"/>
              </a:ext>
            </a:extLst>
          </p:cNvPr>
          <p:cNvSpPr>
            <a:spLocks noGrp="1"/>
          </p:cNvSpPr>
          <p:nvPr>
            <p:ph type="title"/>
          </p:nvPr>
        </p:nvSpPr>
        <p:spPr>
          <a:solidFill>
            <a:schemeClr val="accent2">
              <a:lumMod val="20000"/>
              <a:lumOff val="80000"/>
            </a:schemeClr>
          </a:solidFill>
        </p:spPr>
        <p:txBody>
          <a:bodyPr/>
          <a:lstStyle/>
          <a:p>
            <a:r>
              <a:rPr lang="en-GB" dirty="0"/>
              <a:t>Let’s discuss your book covers</a:t>
            </a:r>
          </a:p>
        </p:txBody>
      </p:sp>
      <p:sp>
        <p:nvSpPr>
          <p:cNvPr id="3" name="Content Placeholder 2">
            <a:extLst>
              <a:ext uri="{FF2B5EF4-FFF2-40B4-BE49-F238E27FC236}">
                <a16:creationId xmlns:a16="http://schemas.microsoft.com/office/drawing/2014/main" id="{620F911B-0597-F6AD-7B50-2ABB269800EF}"/>
              </a:ext>
            </a:extLst>
          </p:cNvPr>
          <p:cNvSpPr>
            <a:spLocks noGrp="1"/>
          </p:cNvSpPr>
          <p:nvPr>
            <p:ph idx="1"/>
          </p:nvPr>
        </p:nvSpPr>
        <p:spPr>
          <a:solidFill>
            <a:schemeClr val="accent1">
              <a:lumMod val="20000"/>
              <a:lumOff val="80000"/>
            </a:schemeClr>
          </a:solidFill>
        </p:spPr>
        <p:txBody>
          <a:bodyPr/>
          <a:lstStyle/>
          <a:p>
            <a:pPr marL="0" indent="0">
              <a:buNone/>
            </a:pPr>
            <a:r>
              <a:rPr lang="en-GB" dirty="0"/>
              <a:t>-&gt; Describe your book cover and what you have on it</a:t>
            </a:r>
          </a:p>
          <a:p>
            <a:pPr marL="0" indent="0">
              <a:buNone/>
            </a:pPr>
            <a:endParaRPr lang="en-GB" dirty="0"/>
          </a:p>
          <a:p>
            <a:pPr marL="0" indent="0">
              <a:buNone/>
            </a:pPr>
            <a:r>
              <a:rPr lang="en-GB" dirty="0"/>
              <a:t>-&gt; Why does your book cover best represent that woman in literature?</a:t>
            </a:r>
          </a:p>
          <a:p>
            <a:pPr marL="0" indent="0">
              <a:buNone/>
            </a:pPr>
            <a:endParaRPr lang="en-GB" dirty="0"/>
          </a:p>
          <a:p>
            <a:pPr marL="0" indent="0">
              <a:buNone/>
            </a:pPr>
            <a:r>
              <a:rPr lang="en-GB" dirty="0"/>
              <a:t>-&gt; What do you like best about your book cover?</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4951843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A7119E8-B902-9BCD-39EA-6B818621198C}"/>
              </a:ext>
            </a:extLst>
          </p:cNvPr>
          <p:cNvSpPr txBox="1">
            <a:spLocks/>
          </p:cNvSpPr>
          <p:nvPr/>
        </p:nvSpPr>
        <p:spPr>
          <a:xfrm>
            <a:off x="1102102" y="542692"/>
            <a:ext cx="9987793" cy="1814614"/>
          </a:xfrm>
          <a:prstGeom prst="rect">
            <a:avLst/>
          </a:prstGeom>
          <a:solidFill>
            <a:schemeClr val="accent6">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dirty="0"/>
              <a:t>Name than woman in literature game!</a:t>
            </a:r>
          </a:p>
        </p:txBody>
      </p:sp>
      <p:pic>
        <p:nvPicPr>
          <p:cNvPr id="5" name="Picture 4">
            <a:extLst>
              <a:ext uri="{FF2B5EF4-FFF2-40B4-BE49-F238E27FC236}">
                <a16:creationId xmlns:a16="http://schemas.microsoft.com/office/drawing/2014/main" id="{11F4C3A1-0534-E50D-E471-48B029FD6D07}"/>
              </a:ext>
            </a:extLst>
          </p:cNvPr>
          <p:cNvPicPr>
            <a:picLocks noChangeAspect="1"/>
          </p:cNvPicPr>
          <p:nvPr/>
        </p:nvPicPr>
        <p:blipFill>
          <a:blip r:embed="rId3"/>
          <a:stretch>
            <a:fillRect/>
          </a:stretch>
        </p:blipFill>
        <p:spPr>
          <a:xfrm>
            <a:off x="143547" y="2671651"/>
            <a:ext cx="11904905" cy="2270237"/>
          </a:xfrm>
          <a:prstGeom prst="rect">
            <a:avLst/>
          </a:prstGeom>
        </p:spPr>
      </p:pic>
    </p:spTree>
    <p:extLst>
      <p:ext uri="{BB962C8B-B14F-4D97-AF65-F5344CB8AC3E}">
        <p14:creationId xmlns:p14="http://schemas.microsoft.com/office/powerpoint/2010/main" val="2919205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04291-D67A-05B3-5FCF-CD6CB6F86E0C}"/>
              </a:ext>
            </a:extLst>
          </p:cNvPr>
          <p:cNvSpPr>
            <a:spLocks noGrp="1"/>
          </p:cNvSpPr>
          <p:nvPr>
            <p:ph type="title"/>
          </p:nvPr>
        </p:nvSpPr>
        <p:spPr/>
        <p:txBody>
          <a:bodyPr/>
          <a:lstStyle/>
          <a:p>
            <a:pPr algn="ctr"/>
            <a:r>
              <a:rPr lang="en-GB" dirty="0"/>
              <a:t>Name that woman in literature</a:t>
            </a:r>
          </a:p>
        </p:txBody>
      </p:sp>
      <p:sp>
        <p:nvSpPr>
          <p:cNvPr id="5" name="Oval 4">
            <a:extLst>
              <a:ext uri="{FF2B5EF4-FFF2-40B4-BE49-F238E27FC236}">
                <a16:creationId xmlns:a16="http://schemas.microsoft.com/office/drawing/2014/main" id="{46CF6429-63A8-62F6-22F7-583E33CF41EA}"/>
              </a:ext>
            </a:extLst>
          </p:cNvPr>
          <p:cNvSpPr/>
          <p:nvPr/>
        </p:nvSpPr>
        <p:spPr>
          <a:xfrm>
            <a:off x="1669312" y="1503908"/>
            <a:ext cx="9027394" cy="4822464"/>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rPr>
              <a:t>In the beginning was the word, written down by Austen. Mistress of the written word; Literature owes all to you. </a:t>
            </a:r>
          </a:p>
        </p:txBody>
      </p:sp>
    </p:spTree>
    <p:extLst>
      <p:ext uri="{BB962C8B-B14F-4D97-AF65-F5344CB8AC3E}">
        <p14:creationId xmlns:p14="http://schemas.microsoft.com/office/powerpoint/2010/main" val="33216802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04291-D67A-05B3-5FCF-CD6CB6F86E0C}"/>
              </a:ext>
            </a:extLst>
          </p:cNvPr>
          <p:cNvSpPr>
            <a:spLocks noGrp="1"/>
          </p:cNvSpPr>
          <p:nvPr>
            <p:ph type="title"/>
          </p:nvPr>
        </p:nvSpPr>
        <p:spPr/>
        <p:txBody>
          <a:bodyPr/>
          <a:lstStyle/>
          <a:p>
            <a:pPr algn="ctr"/>
            <a:r>
              <a:rPr lang="en-GB" dirty="0"/>
              <a:t>Name that woman in literature</a:t>
            </a:r>
          </a:p>
        </p:txBody>
      </p:sp>
      <p:sp>
        <p:nvSpPr>
          <p:cNvPr id="5" name="Oval 4">
            <a:extLst>
              <a:ext uri="{FF2B5EF4-FFF2-40B4-BE49-F238E27FC236}">
                <a16:creationId xmlns:a16="http://schemas.microsoft.com/office/drawing/2014/main" id="{46CF6429-63A8-62F6-22F7-583E33CF41EA}"/>
              </a:ext>
            </a:extLst>
          </p:cNvPr>
          <p:cNvSpPr/>
          <p:nvPr/>
        </p:nvSpPr>
        <p:spPr>
          <a:xfrm>
            <a:off x="1743740" y="1411612"/>
            <a:ext cx="8942333" cy="5013850"/>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a:solidFill>
                  <a:schemeClr val="tx1"/>
                </a:solidFill>
              </a:rPr>
              <a:t>Verse and Prose your tools of trade. But what dark imagery! what playful rhymes! Your words set in stone, oh Poetic Plath</a:t>
            </a:r>
          </a:p>
        </p:txBody>
      </p:sp>
    </p:spTree>
    <p:extLst>
      <p:ext uri="{BB962C8B-B14F-4D97-AF65-F5344CB8AC3E}">
        <p14:creationId xmlns:p14="http://schemas.microsoft.com/office/powerpoint/2010/main" val="20733494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04291-D67A-05B3-5FCF-CD6CB6F86E0C}"/>
              </a:ext>
            </a:extLst>
          </p:cNvPr>
          <p:cNvSpPr>
            <a:spLocks noGrp="1"/>
          </p:cNvSpPr>
          <p:nvPr>
            <p:ph type="title"/>
          </p:nvPr>
        </p:nvSpPr>
        <p:spPr/>
        <p:txBody>
          <a:bodyPr/>
          <a:lstStyle/>
          <a:p>
            <a:pPr algn="ctr"/>
            <a:r>
              <a:rPr lang="en-GB" dirty="0"/>
              <a:t>Name that woman in literature</a:t>
            </a:r>
          </a:p>
        </p:txBody>
      </p:sp>
      <p:sp>
        <p:nvSpPr>
          <p:cNvPr id="5" name="Oval 4">
            <a:extLst>
              <a:ext uri="{FF2B5EF4-FFF2-40B4-BE49-F238E27FC236}">
                <a16:creationId xmlns:a16="http://schemas.microsoft.com/office/drawing/2014/main" id="{46CF6429-63A8-62F6-22F7-583E33CF41EA}"/>
              </a:ext>
            </a:extLst>
          </p:cNvPr>
          <p:cNvSpPr/>
          <p:nvPr/>
        </p:nvSpPr>
        <p:spPr>
          <a:xfrm>
            <a:off x="1743740" y="1411612"/>
            <a:ext cx="8942333" cy="5013850"/>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rPr>
              <a:t>Rejected ten and twice over, but the godmother of magic still waved her wand. Creating worlds with enchanting words, see you at Hogwarts!</a:t>
            </a:r>
          </a:p>
        </p:txBody>
      </p:sp>
    </p:spTree>
    <p:extLst>
      <p:ext uri="{BB962C8B-B14F-4D97-AF65-F5344CB8AC3E}">
        <p14:creationId xmlns:p14="http://schemas.microsoft.com/office/powerpoint/2010/main" val="19937530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04291-D67A-05B3-5FCF-CD6CB6F86E0C}"/>
              </a:ext>
            </a:extLst>
          </p:cNvPr>
          <p:cNvSpPr>
            <a:spLocks noGrp="1"/>
          </p:cNvSpPr>
          <p:nvPr>
            <p:ph type="title"/>
          </p:nvPr>
        </p:nvSpPr>
        <p:spPr/>
        <p:txBody>
          <a:bodyPr/>
          <a:lstStyle/>
          <a:p>
            <a:pPr algn="ctr"/>
            <a:r>
              <a:rPr lang="en-GB" dirty="0"/>
              <a:t>Name that woman in literature</a:t>
            </a:r>
          </a:p>
        </p:txBody>
      </p:sp>
      <p:sp>
        <p:nvSpPr>
          <p:cNvPr id="5" name="Oval 4">
            <a:extLst>
              <a:ext uri="{FF2B5EF4-FFF2-40B4-BE49-F238E27FC236}">
                <a16:creationId xmlns:a16="http://schemas.microsoft.com/office/drawing/2014/main" id="{46CF6429-63A8-62F6-22F7-583E33CF41EA}"/>
              </a:ext>
            </a:extLst>
          </p:cNvPr>
          <p:cNvSpPr/>
          <p:nvPr/>
        </p:nvSpPr>
        <p:spPr>
          <a:xfrm>
            <a:off x="1743740" y="1411612"/>
            <a:ext cx="8942333" cy="5013850"/>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rPr>
              <a:t>A rose by any other name would be Rosa Parks. Your thorns, pierced the heart of segregation. Your scent, awakened the civil rights movement. </a:t>
            </a:r>
          </a:p>
        </p:txBody>
      </p:sp>
      <p:sp>
        <p:nvSpPr>
          <p:cNvPr id="3" name="Rectangle 2">
            <a:extLst>
              <a:ext uri="{FF2B5EF4-FFF2-40B4-BE49-F238E27FC236}">
                <a16:creationId xmlns:a16="http://schemas.microsoft.com/office/drawing/2014/main" id="{7F420F82-72D6-E8C4-2D3A-7C9CBCFD6339}"/>
              </a:ext>
            </a:extLst>
          </p:cNvPr>
          <p:cNvSpPr/>
          <p:nvPr/>
        </p:nvSpPr>
        <p:spPr>
          <a:xfrm>
            <a:off x="5284381" y="2658140"/>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C8692D0B-15F6-0D24-70BD-F8ECE2CA205B}"/>
              </a:ext>
            </a:extLst>
          </p:cNvPr>
          <p:cNvSpPr/>
          <p:nvPr/>
        </p:nvSpPr>
        <p:spPr>
          <a:xfrm>
            <a:off x="5497033" y="2737175"/>
            <a:ext cx="2445488" cy="6918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165769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04291-D67A-05B3-5FCF-CD6CB6F86E0C}"/>
              </a:ext>
            </a:extLst>
          </p:cNvPr>
          <p:cNvSpPr>
            <a:spLocks noGrp="1"/>
          </p:cNvSpPr>
          <p:nvPr>
            <p:ph type="title"/>
          </p:nvPr>
        </p:nvSpPr>
        <p:spPr/>
        <p:txBody>
          <a:bodyPr/>
          <a:lstStyle/>
          <a:p>
            <a:pPr algn="ctr"/>
            <a:r>
              <a:rPr lang="en-GB" dirty="0"/>
              <a:t>Name that woman in literature</a:t>
            </a:r>
          </a:p>
        </p:txBody>
      </p:sp>
      <p:sp>
        <p:nvSpPr>
          <p:cNvPr id="5" name="Oval 4">
            <a:extLst>
              <a:ext uri="{FF2B5EF4-FFF2-40B4-BE49-F238E27FC236}">
                <a16:creationId xmlns:a16="http://schemas.microsoft.com/office/drawing/2014/main" id="{46CF6429-63A8-62F6-22F7-583E33CF41EA}"/>
              </a:ext>
            </a:extLst>
          </p:cNvPr>
          <p:cNvSpPr/>
          <p:nvPr/>
        </p:nvSpPr>
        <p:spPr>
          <a:xfrm>
            <a:off x="1743740" y="1411612"/>
            <a:ext cx="8942333" cy="5013850"/>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rPr>
              <a:t>This young diarist gave the world an intimate portrait of hiding in occupied Amsterdam during wartime. A unique voice which lives long after her death. </a:t>
            </a:r>
          </a:p>
        </p:txBody>
      </p:sp>
    </p:spTree>
    <p:extLst>
      <p:ext uri="{BB962C8B-B14F-4D97-AF65-F5344CB8AC3E}">
        <p14:creationId xmlns:p14="http://schemas.microsoft.com/office/powerpoint/2010/main" val="12318837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DAFE5-B917-A7E6-A204-717906725C85}"/>
              </a:ext>
            </a:extLst>
          </p:cNvPr>
          <p:cNvSpPr>
            <a:spLocks noGrp="1"/>
          </p:cNvSpPr>
          <p:nvPr>
            <p:ph type="title"/>
          </p:nvPr>
        </p:nvSpPr>
        <p:spPr>
          <a:xfrm>
            <a:off x="591522" y="254208"/>
            <a:ext cx="11150332" cy="2044375"/>
          </a:xfrm>
          <a:solidFill>
            <a:schemeClr val="accent6">
              <a:lumMod val="20000"/>
              <a:lumOff val="80000"/>
            </a:schemeClr>
          </a:solidFill>
        </p:spPr>
        <p:txBody>
          <a:bodyPr>
            <a:noAutofit/>
          </a:bodyPr>
          <a:lstStyle/>
          <a:p>
            <a:r>
              <a:rPr lang="en-GB" sz="3600" dirty="0">
                <a:solidFill>
                  <a:srgbClr val="000000"/>
                </a:solidFill>
                <a:effectLst/>
                <a:latin typeface="Open Sans" panose="020B0606030504020204" pitchFamily="34" charset="0"/>
                <a:ea typeface="Calibri" panose="020F0502020204030204" pitchFamily="34" charset="0"/>
              </a:rPr>
              <a:t>If you could design a library for keeping women in the history books what would this look like?</a:t>
            </a:r>
            <a:br>
              <a:rPr lang="en-GB" sz="3600" dirty="0">
                <a:solidFill>
                  <a:srgbClr val="000000"/>
                </a:solidFill>
                <a:effectLst/>
                <a:latin typeface="Open Sans" panose="020B0606030504020204" pitchFamily="34" charset="0"/>
                <a:ea typeface="Calibri" panose="020F0502020204030204" pitchFamily="34" charset="0"/>
              </a:rPr>
            </a:br>
            <a:endParaRPr lang="en-GB" sz="3600" dirty="0"/>
          </a:p>
        </p:txBody>
      </p:sp>
      <p:pic>
        <p:nvPicPr>
          <p:cNvPr id="3" name="Picture 2" descr="Wall covered in sticky notes">
            <a:extLst>
              <a:ext uri="{FF2B5EF4-FFF2-40B4-BE49-F238E27FC236}">
                <a16:creationId xmlns:a16="http://schemas.microsoft.com/office/drawing/2014/main" id="{5773A370-A7A6-BFDA-1ABD-8E157094B5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1190" y="3502498"/>
            <a:ext cx="5033253" cy="3355502"/>
          </a:xfrm>
          <a:prstGeom prst="rect">
            <a:avLst/>
          </a:prstGeom>
        </p:spPr>
      </p:pic>
      <p:sp>
        <p:nvSpPr>
          <p:cNvPr id="4" name="Content Placeholder 2">
            <a:extLst>
              <a:ext uri="{FF2B5EF4-FFF2-40B4-BE49-F238E27FC236}">
                <a16:creationId xmlns:a16="http://schemas.microsoft.com/office/drawing/2014/main" id="{DE567C8A-754C-E9B1-1F3F-433A600A071C}"/>
              </a:ext>
            </a:extLst>
          </p:cNvPr>
          <p:cNvSpPr>
            <a:spLocks noGrp="1"/>
          </p:cNvSpPr>
          <p:nvPr>
            <p:ph idx="1"/>
          </p:nvPr>
        </p:nvSpPr>
        <p:spPr>
          <a:xfrm>
            <a:off x="1048419" y="2505188"/>
            <a:ext cx="9563911" cy="778213"/>
          </a:xfrm>
          <a:solidFill>
            <a:schemeClr val="accent4">
              <a:lumMod val="20000"/>
              <a:lumOff val="80000"/>
            </a:schemeClr>
          </a:solidFill>
        </p:spPr>
        <p:txBody>
          <a:bodyPr/>
          <a:lstStyle/>
          <a:p>
            <a:pPr marL="0" indent="0" algn="ctr">
              <a:buNone/>
            </a:pPr>
            <a:r>
              <a:rPr lang="en-GB" dirty="0"/>
              <a:t>Write your answer onto a post-it note before leaving</a:t>
            </a:r>
          </a:p>
        </p:txBody>
      </p:sp>
    </p:spTree>
    <p:extLst>
      <p:ext uri="{BB962C8B-B14F-4D97-AF65-F5344CB8AC3E}">
        <p14:creationId xmlns:p14="http://schemas.microsoft.com/office/powerpoint/2010/main" val="1319734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ECC9E-5B3F-069F-0221-80C13F6CEFCE}"/>
              </a:ext>
            </a:extLst>
          </p:cNvPr>
          <p:cNvSpPr>
            <a:spLocks noGrp="1"/>
          </p:cNvSpPr>
          <p:nvPr>
            <p:ph type="ctrTitle"/>
          </p:nvPr>
        </p:nvSpPr>
        <p:spPr>
          <a:xfrm>
            <a:off x="903767" y="503339"/>
            <a:ext cx="10621926" cy="1006484"/>
          </a:xfrm>
          <a:solidFill>
            <a:schemeClr val="accent4">
              <a:lumMod val="20000"/>
              <a:lumOff val="80000"/>
            </a:schemeClr>
          </a:solidFill>
        </p:spPr>
        <p:txBody>
          <a:bodyPr>
            <a:normAutofit fontScale="90000"/>
          </a:bodyPr>
          <a:lstStyle/>
          <a:p>
            <a:r>
              <a:rPr lang="en-GB" sz="4400" dirty="0"/>
              <a:t>What did you most enjoy about last lesson?</a:t>
            </a:r>
          </a:p>
        </p:txBody>
      </p:sp>
      <p:pic>
        <p:nvPicPr>
          <p:cNvPr id="5" name="Picture 4" descr="Young girl looking out a window">
            <a:extLst>
              <a:ext uri="{FF2B5EF4-FFF2-40B4-BE49-F238E27FC236}">
                <a16:creationId xmlns:a16="http://schemas.microsoft.com/office/drawing/2014/main" id="{5E0C95B1-FF54-D311-A4FA-F71511B831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2435" y="2038719"/>
            <a:ext cx="6837541" cy="4564059"/>
          </a:xfrm>
          <a:prstGeom prst="rect">
            <a:avLst/>
          </a:prstGeom>
        </p:spPr>
      </p:pic>
    </p:spTree>
    <p:extLst>
      <p:ext uri="{BB962C8B-B14F-4D97-AF65-F5344CB8AC3E}">
        <p14:creationId xmlns:p14="http://schemas.microsoft.com/office/powerpoint/2010/main" val="42039107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0DCFE-5421-63A3-7F4E-66D10096CAA9}"/>
              </a:ext>
            </a:extLst>
          </p:cNvPr>
          <p:cNvSpPr>
            <a:spLocks noGrp="1"/>
          </p:cNvSpPr>
          <p:nvPr>
            <p:ph type="title"/>
          </p:nvPr>
        </p:nvSpPr>
        <p:spPr>
          <a:xfrm>
            <a:off x="896923" y="2294593"/>
            <a:ext cx="10515600" cy="1325563"/>
          </a:xfrm>
          <a:solidFill>
            <a:schemeClr val="accent2">
              <a:lumMod val="20000"/>
              <a:lumOff val="80000"/>
            </a:schemeClr>
          </a:solidFill>
        </p:spPr>
        <p:txBody>
          <a:bodyPr/>
          <a:lstStyle/>
          <a:p>
            <a:pPr algn="ctr"/>
            <a:r>
              <a:rPr lang="en-GB" dirty="0"/>
              <a:t>What does literature even mean?</a:t>
            </a:r>
          </a:p>
        </p:txBody>
      </p:sp>
    </p:spTree>
    <p:extLst>
      <p:ext uri="{BB962C8B-B14F-4D97-AF65-F5344CB8AC3E}">
        <p14:creationId xmlns:p14="http://schemas.microsoft.com/office/powerpoint/2010/main" val="2273185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0DCFE-5421-63A3-7F4E-66D10096CAA9}"/>
              </a:ext>
            </a:extLst>
          </p:cNvPr>
          <p:cNvSpPr>
            <a:spLocks noGrp="1"/>
          </p:cNvSpPr>
          <p:nvPr>
            <p:ph type="title"/>
          </p:nvPr>
        </p:nvSpPr>
        <p:spPr>
          <a:solidFill>
            <a:schemeClr val="accent2">
              <a:lumMod val="20000"/>
              <a:lumOff val="80000"/>
            </a:schemeClr>
          </a:solidFill>
        </p:spPr>
        <p:txBody>
          <a:bodyPr/>
          <a:lstStyle/>
          <a:p>
            <a:r>
              <a:rPr lang="en-GB" dirty="0"/>
              <a:t>What does literature even mean?</a:t>
            </a:r>
          </a:p>
        </p:txBody>
      </p:sp>
      <p:sp>
        <p:nvSpPr>
          <p:cNvPr id="3" name="Content Placeholder 2">
            <a:extLst>
              <a:ext uri="{FF2B5EF4-FFF2-40B4-BE49-F238E27FC236}">
                <a16:creationId xmlns:a16="http://schemas.microsoft.com/office/drawing/2014/main" id="{CF930541-CD77-076F-6BED-D7D110040557}"/>
              </a:ext>
            </a:extLst>
          </p:cNvPr>
          <p:cNvSpPr>
            <a:spLocks noGrp="1"/>
          </p:cNvSpPr>
          <p:nvPr>
            <p:ph idx="1"/>
          </p:nvPr>
        </p:nvSpPr>
        <p:spPr>
          <a:solidFill>
            <a:schemeClr val="accent5">
              <a:lumMod val="20000"/>
              <a:lumOff val="80000"/>
            </a:schemeClr>
          </a:solidFill>
        </p:spPr>
        <p:txBody>
          <a:bodyPr>
            <a:normAutofit/>
          </a:bodyPr>
          <a:lstStyle/>
          <a:p>
            <a:pPr marL="0" indent="0">
              <a:buNone/>
            </a:pPr>
            <a:r>
              <a:rPr lang="en-GB" sz="4000" b="0" i="0" dirty="0">
                <a:solidFill>
                  <a:srgbClr val="231F20"/>
                </a:solidFill>
                <a:effectLst/>
                <a:latin typeface="+mj-lt"/>
              </a:rPr>
              <a:t>English literature is the study of prose, poetry and plays written in the English language.</a:t>
            </a:r>
            <a:endParaRPr lang="en-GB" sz="4000" dirty="0">
              <a:latin typeface="+mj-lt"/>
            </a:endParaRPr>
          </a:p>
        </p:txBody>
      </p:sp>
    </p:spTree>
    <p:extLst>
      <p:ext uri="{BB962C8B-B14F-4D97-AF65-F5344CB8AC3E}">
        <p14:creationId xmlns:p14="http://schemas.microsoft.com/office/powerpoint/2010/main" val="2890062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5E7D2-EF66-C8AB-7A64-44AF80A58F82}"/>
              </a:ext>
            </a:extLst>
          </p:cNvPr>
          <p:cNvSpPr>
            <a:spLocks noGrp="1"/>
          </p:cNvSpPr>
          <p:nvPr>
            <p:ph type="title"/>
          </p:nvPr>
        </p:nvSpPr>
        <p:spPr>
          <a:xfrm>
            <a:off x="6096000" y="2647506"/>
            <a:ext cx="5781920" cy="1334735"/>
          </a:xfrm>
        </p:spPr>
        <p:txBody>
          <a:bodyPr>
            <a:normAutofit fontScale="90000"/>
          </a:bodyPr>
          <a:lstStyle/>
          <a:p>
            <a:r>
              <a:rPr lang="en-GB" dirty="0"/>
              <a:t>Today you will be</a:t>
            </a:r>
            <a:br>
              <a:rPr lang="en-GB" dirty="0"/>
            </a:br>
            <a:r>
              <a:rPr lang="en-GB" dirty="0"/>
              <a:t>designing your very own book cover using</a:t>
            </a:r>
            <a:br>
              <a:rPr lang="en-GB" dirty="0"/>
            </a:br>
            <a:r>
              <a:rPr lang="en-GB" dirty="0"/>
              <a:t>all the information gathered from your </a:t>
            </a:r>
            <a:br>
              <a:rPr lang="en-GB" dirty="0"/>
            </a:br>
            <a:r>
              <a:rPr lang="en-GB" dirty="0"/>
              <a:t>book carousel activity. </a:t>
            </a:r>
            <a:br>
              <a:rPr lang="en-GB" dirty="0"/>
            </a:br>
            <a:br>
              <a:rPr lang="en-GB" dirty="0"/>
            </a:br>
            <a:endParaRPr lang="en-GB" dirty="0"/>
          </a:p>
        </p:txBody>
      </p:sp>
      <p:pic>
        <p:nvPicPr>
          <p:cNvPr id="5" name="Content Placeholder 4" descr="Abstract blurred public library with bookshelves">
            <a:extLst>
              <a:ext uri="{FF2B5EF4-FFF2-40B4-BE49-F238E27FC236}">
                <a16:creationId xmlns:a16="http://schemas.microsoft.com/office/drawing/2014/main" id="{ED32A3CE-8DF2-EA0D-119C-8ACE98DD11A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4080" y="865592"/>
            <a:ext cx="5656896" cy="3775868"/>
          </a:xfrm>
        </p:spPr>
      </p:pic>
    </p:spTree>
    <p:extLst>
      <p:ext uri="{BB962C8B-B14F-4D97-AF65-F5344CB8AC3E}">
        <p14:creationId xmlns:p14="http://schemas.microsoft.com/office/powerpoint/2010/main" val="4082113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A3E2A-D3B0-C8F5-9B61-765A90381155}"/>
              </a:ext>
            </a:extLst>
          </p:cNvPr>
          <p:cNvSpPr>
            <a:spLocks noGrp="1"/>
          </p:cNvSpPr>
          <p:nvPr>
            <p:ph type="title"/>
          </p:nvPr>
        </p:nvSpPr>
        <p:spPr>
          <a:solidFill>
            <a:schemeClr val="accent2">
              <a:lumMod val="20000"/>
              <a:lumOff val="80000"/>
            </a:schemeClr>
          </a:solidFill>
        </p:spPr>
        <p:txBody>
          <a:bodyPr/>
          <a:lstStyle/>
          <a:p>
            <a:r>
              <a:rPr lang="en-GB" dirty="0"/>
              <a:t>You will be working in pairs to….</a:t>
            </a:r>
          </a:p>
        </p:txBody>
      </p:sp>
      <p:sp>
        <p:nvSpPr>
          <p:cNvPr id="3" name="Content Placeholder 2">
            <a:extLst>
              <a:ext uri="{FF2B5EF4-FFF2-40B4-BE49-F238E27FC236}">
                <a16:creationId xmlns:a16="http://schemas.microsoft.com/office/drawing/2014/main" id="{41288506-8162-E352-2BA9-047C91FDE9E3}"/>
              </a:ext>
            </a:extLst>
          </p:cNvPr>
          <p:cNvSpPr>
            <a:spLocks noGrp="1"/>
          </p:cNvSpPr>
          <p:nvPr>
            <p:ph idx="1"/>
          </p:nvPr>
        </p:nvSpPr>
        <p:spPr>
          <a:xfrm>
            <a:off x="838200" y="2077853"/>
            <a:ext cx="10515600" cy="4351338"/>
          </a:xfrm>
        </p:spPr>
        <p:txBody>
          <a:bodyPr/>
          <a:lstStyle/>
          <a:p>
            <a:pPr marL="0" indent="0">
              <a:buNone/>
            </a:pPr>
            <a:r>
              <a:rPr lang="en-GB" dirty="0"/>
              <a:t>1. Go around each station spending no more than 1 minute there filling out your sheet between the two of you.</a:t>
            </a:r>
          </a:p>
          <a:p>
            <a:pPr marL="0" indent="0">
              <a:buNone/>
            </a:pPr>
            <a:endParaRPr lang="en-GB" dirty="0"/>
          </a:p>
          <a:p>
            <a:pPr marL="0" indent="0">
              <a:buNone/>
            </a:pPr>
            <a:r>
              <a:rPr lang="en-GB" dirty="0"/>
              <a:t>2. Make sure you fill out each box when you get to the station. The last five boxes you can just put down ‘yes’ or ‘no.’ </a:t>
            </a:r>
          </a:p>
        </p:txBody>
      </p:sp>
    </p:spTree>
    <p:extLst>
      <p:ext uri="{BB962C8B-B14F-4D97-AF65-F5344CB8AC3E}">
        <p14:creationId xmlns:p14="http://schemas.microsoft.com/office/powerpoint/2010/main" val="17387410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2DDBA-807F-99AB-BA0A-EDFE74082A7E}"/>
              </a:ext>
            </a:extLst>
          </p:cNvPr>
          <p:cNvSpPr>
            <a:spLocks noGrp="1"/>
          </p:cNvSpPr>
          <p:nvPr>
            <p:ph type="title"/>
          </p:nvPr>
        </p:nvSpPr>
        <p:spPr/>
        <p:txBody>
          <a:bodyPr/>
          <a:lstStyle/>
          <a:p>
            <a:endParaRPr lang="en-GB"/>
          </a:p>
        </p:txBody>
      </p:sp>
      <p:graphicFrame>
        <p:nvGraphicFramePr>
          <p:cNvPr id="4" name="Table 4">
            <a:extLst>
              <a:ext uri="{FF2B5EF4-FFF2-40B4-BE49-F238E27FC236}">
                <a16:creationId xmlns:a16="http://schemas.microsoft.com/office/drawing/2014/main" id="{7AFF9421-CB33-532A-1CF0-A2397BFF52FB}"/>
              </a:ext>
            </a:extLst>
          </p:cNvPr>
          <p:cNvGraphicFramePr>
            <a:graphicFrameLocks noGrp="1"/>
          </p:cNvGraphicFramePr>
          <p:nvPr>
            <p:ph idx="1"/>
            <p:extLst>
              <p:ext uri="{D42A27DB-BD31-4B8C-83A1-F6EECF244321}">
                <p14:modId xmlns:p14="http://schemas.microsoft.com/office/powerpoint/2010/main" val="3798863941"/>
              </p:ext>
            </p:extLst>
          </p:nvPr>
        </p:nvGraphicFramePr>
        <p:xfrm>
          <a:off x="755265" y="73162"/>
          <a:ext cx="11046872" cy="6711675"/>
        </p:xfrm>
        <a:graphic>
          <a:graphicData uri="http://schemas.openxmlformats.org/drawingml/2006/table">
            <a:tbl>
              <a:tblPr firstRow="1" bandRow="1">
                <a:tableStyleId>{5C22544A-7EE6-4342-B048-85BDC9FD1C3A}</a:tableStyleId>
              </a:tblPr>
              <a:tblGrid>
                <a:gridCol w="1380859">
                  <a:extLst>
                    <a:ext uri="{9D8B030D-6E8A-4147-A177-3AD203B41FA5}">
                      <a16:colId xmlns:a16="http://schemas.microsoft.com/office/drawing/2014/main" val="1813347487"/>
                    </a:ext>
                  </a:extLst>
                </a:gridCol>
                <a:gridCol w="1380859">
                  <a:extLst>
                    <a:ext uri="{9D8B030D-6E8A-4147-A177-3AD203B41FA5}">
                      <a16:colId xmlns:a16="http://schemas.microsoft.com/office/drawing/2014/main" val="1529582394"/>
                    </a:ext>
                  </a:extLst>
                </a:gridCol>
                <a:gridCol w="1380859">
                  <a:extLst>
                    <a:ext uri="{9D8B030D-6E8A-4147-A177-3AD203B41FA5}">
                      <a16:colId xmlns:a16="http://schemas.microsoft.com/office/drawing/2014/main" val="3501976353"/>
                    </a:ext>
                  </a:extLst>
                </a:gridCol>
                <a:gridCol w="1380859">
                  <a:extLst>
                    <a:ext uri="{9D8B030D-6E8A-4147-A177-3AD203B41FA5}">
                      <a16:colId xmlns:a16="http://schemas.microsoft.com/office/drawing/2014/main" val="2611452148"/>
                    </a:ext>
                  </a:extLst>
                </a:gridCol>
                <a:gridCol w="1380859">
                  <a:extLst>
                    <a:ext uri="{9D8B030D-6E8A-4147-A177-3AD203B41FA5}">
                      <a16:colId xmlns:a16="http://schemas.microsoft.com/office/drawing/2014/main" val="2176061308"/>
                    </a:ext>
                  </a:extLst>
                </a:gridCol>
                <a:gridCol w="1380859">
                  <a:extLst>
                    <a:ext uri="{9D8B030D-6E8A-4147-A177-3AD203B41FA5}">
                      <a16:colId xmlns:a16="http://schemas.microsoft.com/office/drawing/2014/main" val="3964137115"/>
                    </a:ext>
                  </a:extLst>
                </a:gridCol>
                <a:gridCol w="1380859">
                  <a:extLst>
                    <a:ext uri="{9D8B030D-6E8A-4147-A177-3AD203B41FA5}">
                      <a16:colId xmlns:a16="http://schemas.microsoft.com/office/drawing/2014/main" val="3190304023"/>
                    </a:ext>
                  </a:extLst>
                </a:gridCol>
                <a:gridCol w="1380859">
                  <a:extLst>
                    <a:ext uri="{9D8B030D-6E8A-4147-A177-3AD203B41FA5}">
                      <a16:colId xmlns:a16="http://schemas.microsoft.com/office/drawing/2014/main" val="3812350827"/>
                    </a:ext>
                  </a:extLst>
                </a:gridCol>
              </a:tblGrid>
              <a:tr h="1265580">
                <a:tc>
                  <a:txBody>
                    <a:bodyPr/>
                    <a:lstStyle/>
                    <a:p>
                      <a:endParaRPr lang="en-GB"/>
                    </a:p>
                  </a:txBody>
                  <a:tcPr/>
                </a:tc>
                <a:tc>
                  <a:txBody>
                    <a:bodyPr/>
                    <a:lstStyle/>
                    <a:p>
                      <a:r>
                        <a:rPr lang="en-GB" sz="2000" dirty="0"/>
                        <a:t>Colour</a:t>
                      </a:r>
                    </a:p>
                  </a:txBody>
                  <a:tcPr/>
                </a:tc>
                <a:tc>
                  <a:txBody>
                    <a:bodyPr/>
                    <a:lstStyle/>
                    <a:p>
                      <a:r>
                        <a:rPr lang="en-GB" sz="2000" dirty="0"/>
                        <a:t>Font size</a:t>
                      </a:r>
                    </a:p>
                  </a:txBody>
                  <a:tcPr/>
                </a:tc>
                <a:tc>
                  <a:txBody>
                    <a:bodyPr/>
                    <a:lstStyle/>
                    <a:p>
                      <a:r>
                        <a:rPr lang="en-GB" sz="2000" dirty="0"/>
                        <a:t>Myth</a:t>
                      </a:r>
                    </a:p>
                    <a:p>
                      <a:endParaRPr lang="en-GB" sz="2000" dirty="0"/>
                    </a:p>
                  </a:txBody>
                  <a:tcPr/>
                </a:tc>
                <a:tc>
                  <a:txBody>
                    <a:bodyPr/>
                    <a:lstStyle/>
                    <a:p>
                      <a:r>
                        <a:rPr lang="en-GB" sz="2000" dirty="0"/>
                        <a:t>Legend</a:t>
                      </a:r>
                    </a:p>
                  </a:txBody>
                  <a:tcPr/>
                </a:tc>
                <a:tc>
                  <a:txBody>
                    <a:bodyPr/>
                    <a:lstStyle/>
                    <a:p>
                      <a:r>
                        <a:rPr lang="en-GB" sz="2000" dirty="0"/>
                        <a:t>Modern Fiction</a:t>
                      </a:r>
                    </a:p>
                  </a:txBody>
                  <a:tcPr/>
                </a:tc>
                <a:tc>
                  <a:txBody>
                    <a:bodyPr/>
                    <a:lstStyle/>
                    <a:p>
                      <a:r>
                        <a:rPr lang="en-GB" sz="2000" dirty="0"/>
                        <a:t>Fiction</a:t>
                      </a:r>
                    </a:p>
                  </a:txBody>
                  <a:tcPr/>
                </a:tc>
                <a:tc>
                  <a:txBody>
                    <a:bodyPr/>
                    <a:lstStyle/>
                    <a:p>
                      <a:r>
                        <a:rPr lang="en-GB" sz="2000" dirty="0"/>
                        <a:t>Other culture or tradition</a:t>
                      </a:r>
                    </a:p>
                  </a:txBody>
                  <a:tcPr/>
                </a:tc>
                <a:extLst>
                  <a:ext uri="{0D108BD9-81ED-4DB2-BD59-A6C34878D82A}">
                    <a16:rowId xmlns:a16="http://schemas.microsoft.com/office/drawing/2014/main" val="1806308936"/>
                  </a:ext>
                </a:extLst>
              </a:tr>
              <a:tr h="1080207">
                <a:tc>
                  <a:txBody>
                    <a:bodyPr/>
                    <a:lstStyle/>
                    <a:p>
                      <a:r>
                        <a:rPr lang="en-GB" sz="2000" dirty="0"/>
                        <a:t>Book 1</a:t>
                      </a:r>
                    </a:p>
                  </a:txBody>
                  <a:tcPr/>
                </a:tc>
                <a:tc>
                  <a:txBody>
                    <a:bodyPr/>
                    <a:lstStyle/>
                    <a:p>
                      <a:endParaRPr lang="en-GB"/>
                    </a:p>
                  </a:txBody>
                  <a:tcPr/>
                </a:tc>
                <a:tc>
                  <a:txBody>
                    <a:bodyPr/>
                    <a:lstStyle/>
                    <a:p>
                      <a:endParaRPr lang="en-GB"/>
                    </a:p>
                  </a:txBody>
                  <a:tcPr/>
                </a:tc>
                <a:tc>
                  <a:txBody>
                    <a:bodyPr/>
                    <a:lstStyle/>
                    <a:p>
                      <a:endParaRPr lang="en-GB" dirty="0"/>
                    </a:p>
                  </a:txBody>
                  <a:tcPr/>
                </a:tc>
                <a:tc>
                  <a:txBody>
                    <a:bodyPr/>
                    <a:lstStyle/>
                    <a:p>
                      <a:endParaRPr lang="en-GB"/>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3512982733"/>
                  </a:ext>
                </a:extLst>
              </a:tr>
              <a:tr h="1080207">
                <a:tc>
                  <a:txBody>
                    <a:bodyPr/>
                    <a:lstStyle/>
                    <a:p>
                      <a:r>
                        <a:rPr lang="en-GB" sz="2000" dirty="0"/>
                        <a:t>Book 2</a:t>
                      </a:r>
                    </a:p>
                  </a:txBody>
                  <a:tcPr/>
                </a:tc>
                <a:tc>
                  <a:txBody>
                    <a:bodyPr/>
                    <a:lstStyle/>
                    <a:p>
                      <a:endParaRPr lang="en-GB"/>
                    </a:p>
                  </a:txBody>
                  <a:tcPr/>
                </a:tc>
                <a:tc>
                  <a:txBody>
                    <a:bodyPr/>
                    <a:lstStyle/>
                    <a:p>
                      <a:endParaRPr lang="en-GB"/>
                    </a:p>
                  </a:txBody>
                  <a:tcPr/>
                </a:tc>
                <a:tc>
                  <a:txBody>
                    <a:bodyPr/>
                    <a:lstStyle/>
                    <a:p>
                      <a:endParaRPr lang="en-GB" dirty="0"/>
                    </a:p>
                  </a:txBody>
                  <a:tcPr/>
                </a:tc>
                <a:tc>
                  <a:txBody>
                    <a:bodyPr/>
                    <a:lstStyle/>
                    <a:p>
                      <a:endParaRPr lang="en-GB"/>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548356309"/>
                  </a:ext>
                </a:extLst>
              </a:tr>
              <a:tr h="1080207">
                <a:tc>
                  <a:txBody>
                    <a:bodyPr/>
                    <a:lstStyle/>
                    <a:p>
                      <a:r>
                        <a:rPr lang="en-GB" sz="2000" dirty="0"/>
                        <a:t>Book 3</a:t>
                      </a:r>
                    </a:p>
                  </a:txBody>
                  <a:tcPr/>
                </a:tc>
                <a:tc>
                  <a:txBody>
                    <a:bodyPr/>
                    <a:lstStyle/>
                    <a:p>
                      <a:endParaRPr lang="en-GB"/>
                    </a:p>
                  </a:txBody>
                  <a:tcPr/>
                </a:tc>
                <a:tc>
                  <a:txBody>
                    <a:bodyPr/>
                    <a:lstStyle/>
                    <a:p>
                      <a:endParaRPr lang="en-GB"/>
                    </a:p>
                  </a:txBody>
                  <a:tcPr/>
                </a:tc>
                <a:tc>
                  <a:txBody>
                    <a:bodyPr/>
                    <a:lstStyle/>
                    <a:p>
                      <a:endParaRPr lang="en-GB" dirty="0"/>
                    </a:p>
                  </a:txBody>
                  <a:tcPr/>
                </a:tc>
                <a:tc>
                  <a:txBody>
                    <a:bodyPr/>
                    <a:lstStyle/>
                    <a:p>
                      <a:endParaRPr lang="en-GB"/>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710363791"/>
                  </a:ext>
                </a:extLst>
              </a:tr>
              <a:tr h="1080207">
                <a:tc>
                  <a:txBody>
                    <a:bodyPr/>
                    <a:lstStyle/>
                    <a:p>
                      <a:r>
                        <a:rPr lang="en-GB" sz="2000" dirty="0"/>
                        <a:t>Book 4</a:t>
                      </a:r>
                    </a:p>
                  </a:txBody>
                  <a:tcPr/>
                </a:tc>
                <a:tc>
                  <a:txBody>
                    <a:bodyPr/>
                    <a:lstStyle/>
                    <a:p>
                      <a:endParaRPr lang="en-GB"/>
                    </a:p>
                  </a:txBody>
                  <a:tcPr/>
                </a:tc>
                <a:tc>
                  <a:txBody>
                    <a:bodyPr/>
                    <a:lstStyle/>
                    <a:p>
                      <a:endParaRPr lang="en-GB"/>
                    </a:p>
                  </a:txBody>
                  <a:tcPr/>
                </a:tc>
                <a:tc>
                  <a:txBody>
                    <a:bodyPr/>
                    <a:lstStyle/>
                    <a:p>
                      <a:endParaRPr lang="en-GB" dirty="0"/>
                    </a:p>
                  </a:txBody>
                  <a:tcPr/>
                </a:tc>
                <a:tc>
                  <a:txBody>
                    <a:bodyPr/>
                    <a:lstStyle/>
                    <a:p>
                      <a:endParaRPr lang="en-GB"/>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698587246"/>
                  </a:ext>
                </a:extLst>
              </a:tr>
              <a:tr h="1080207">
                <a:tc>
                  <a:txBody>
                    <a:bodyPr/>
                    <a:lstStyle/>
                    <a:p>
                      <a:r>
                        <a:rPr lang="en-GB" sz="2000" dirty="0"/>
                        <a:t>Book 5 </a:t>
                      </a:r>
                    </a:p>
                  </a:txBody>
                  <a:tcPr/>
                </a:tc>
                <a:tc>
                  <a:txBody>
                    <a:bodyPr/>
                    <a:lstStyle/>
                    <a:p>
                      <a:endParaRPr lang="en-GB"/>
                    </a:p>
                  </a:txBody>
                  <a:tcPr/>
                </a:tc>
                <a:tc>
                  <a:txBody>
                    <a:bodyPr/>
                    <a:lstStyle/>
                    <a:p>
                      <a:endParaRPr lang="en-GB"/>
                    </a:p>
                  </a:txBody>
                  <a:tcPr/>
                </a:tc>
                <a:tc>
                  <a:txBody>
                    <a:bodyPr/>
                    <a:lstStyle/>
                    <a:p>
                      <a:endParaRPr lang="en-GB" dirty="0"/>
                    </a:p>
                  </a:txBody>
                  <a:tcPr/>
                </a:tc>
                <a:tc>
                  <a:txBody>
                    <a:bodyPr/>
                    <a:lstStyle/>
                    <a:p>
                      <a:endParaRPr lang="en-GB"/>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893913732"/>
                  </a:ext>
                </a:extLst>
              </a:tr>
            </a:tbl>
          </a:graphicData>
        </a:graphic>
      </p:graphicFrame>
    </p:spTree>
    <p:extLst>
      <p:ext uri="{BB962C8B-B14F-4D97-AF65-F5344CB8AC3E}">
        <p14:creationId xmlns:p14="http://schemas.microsoft.com/office/powerpoint/2010/main" val="86288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C9218-E63B-8EBD-A17C-B2102AB71F9A}"/>
              </a:ext>
            </a:extLst>
          </p:cNvPr>
          <p:cNvSpPr>
            <a:spLocks noGrp="1"/>
          </p:cNvSpPr>
          <p:nvPr>
            <p:ph type="title"/>
          </p:nvPr>
        </p:nvSpPr>
        <p:spPr>
          <a:solidFill>
            <a:schemeClr val="accent2">
              <a:lumMod val="20000"/>
              <a:lumOff val="80000"/>
            </a:schemeClr>
          </a:solidFill>
        </p:spPr>
        <p:txBody>
          <a:bodyPr/>
          <a:lstStyle/>
          <a:p>
            <a:r>
              <a:rPr lang="en-GB" dirty="0"/>
              <a:t>Now you know what a good book cover looks like…</a:t>
            </a:r>
          </a:p>
        </p:txBody>
      </p:sp>
      <p:sp>
        <p:nvSpPr>
          <p:cNvPr id="3" name="Content Placeholder 2">
            <a:extLst>
              <a:ext uri="{FF2B5EF4-FFF2-40B4-BE49-F238E27FC236}">
                <a16:creationId xmlns:a16="http://schemas.microsoft.com/office/drawing/2014/main" id="{69CB6EE5-76B5-B539-4D83-36150CB486C0}"/>
              </a:ext>
            </a:extLst>
          </p:cNvPr>
          <p:cNvSpPr>
            <a:spLocks noGrp="1"/>
          </p:cNvSpPr>
          <p:nvPr>
            <p:ph idx="1"/>
          </p:nvPr>
        </p:nvSpPr>
        <p:spPr/>
        <p:txBody>
          <a:bodyPr/>
          <a:lstStyle/>
          <a:p>
            <a:pPr marL="0" indent="0">
              <a:buNone/>
            </a:pPr>
            <a:r>
              <a:rPr lang="en-GB" dirty="0"/>
              <a:t>It’s your turn to create your own book cover for a great woman of literature from the Pageant on Paper </a:t>
            </a:r>
          </a:p>
        </p:txBody>
      </p:sp>
      <p:pic>
        <p:nvPicPr>
          <p:cNvPr id="5" name="Picture 4">
            <a:extLst>
              <a:ext uri="{FF2B5EF4-FFF2-40B4-BE49-F238E27FC236}">
                <a16:creationId xmlns:a16="http://schemas.microsoft.com/office/drawing/2014/main" id="{1EB5D198-AC97-BFC6-7074-34279F17C96A}"/>
              </a:ext>
            </a:extLst>
          </p:cNvPr>
          <p:cNvPicPr>
            <a:picLocks noChangeAspect="1"/>
          </p:cNvPicPr>
          <p:nvPr/>
        </p:nvPicPr>
        <p:blipFill>
          <a:blip r:embed="rId3"/>
          <a:stretch>
            <a:fillRect/>
          </a:stretch>
        </p:blipFill>
        <p:spPr>
          <a:xfrm>
            <a:off x="143547" y="3107879"/>
            <a:ext cx="11904905" cy="2270237"/>
          </a:xfrm>
          <a:prstGeom prst="rect">
            <a:avLst/>
          </a:prstGeom>
        </p:spPr>
      </p:pic>
    </p:spTree>
    <p:extLst>
      <p:ext uri="{BB962C8B-B14F-4D97-AF65-F5344CB8AC3E}">
        <p14:creationId xmlns:p14="http://schemas.microsoft.com/office/powerpoint/2010/main" val="10511134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C033E-A344-90D1-E49B-8970DC71A93A}"/>
              </a:ext>
            </a:extLst>
          </p:cNvPr>
          <p:cNvSpPr>
            <a:spLocks noGrp="1"/>
          </p:cNvSpPr>
          <p:nvPr>
            <p:ph type="title"/>
          </p:nvPr>
        </p:nvSpPr>
        <p:spPr>
          <a:solidFill>
            <a:schemeClr val="accent2">
              <a:lumMod val="20000"/>
              <a:lumOff val="80000"/>
            </a:schemeClr>
          </a:solidFill>
        </p:spPr>
        <p:txBody>
          <a:bodyPr/>
          <a:lstStyle/>
          <a:p>
            <a:r>
              <a:rPr lang="en-GB" dirty="0"/>
              <a:t>A book cover to celebrate a great woman in literature</a:t>
            </a:r>
          </a:p>
        </p:txBody>
      </p:sp>
      <p:sp>
        <p:nvSpPr>
          <p:cNvPr id="3" name="Content Placeholder 2">
            <a:extLst>
              <a:ext uri="{FF2B5EF4-FFF2-40B4-BE49-F238E27FC236}">
                <a16:creationId xmlns:a16="http://schemas.microsoft.com/office/drawing/2014/main" id="{C92299C6-0E04-E800-B5B1-742B4E3B675B}"/>
              </a:ext>
            </a:extLst>
          </p:cNvPr>
          <p:cNvSpPr>
            <a:spLocks noGrp="1"/>
          </p:cNvSpPr>
          <p:nvPr>
            <p:ph idx="1"/>
          </p:nvPr>
        </p:nvSpPr>
        <p:spPr/>
        <p:txBody>
          <a:bodyPr>
            <a:normAutofit fontScale="92500" lnSpcReduction="10000"/>
          </a:bodyPr>
          <a:lstStyle/>
          <a:p>
            <a:pPr marL="0" indent="0">
              <a:buNone/>
            </a:pPr>
            <a:r>
              <a:rPr lang="en-GB" dirty="0"/>
              <a:t>1) Pick one woman from the board. </a:t>
            </a:r>
          </a:p>
          <a:p>
            <a:pPr marL="0" indent="0">
              <a:buNone/>
            </a:pPr>
            <a:endParaRPr lang="en-GB" dirty="0"/>
          </a:p>
          <a:p>
            <a:pPr marL="0" indent="0">
              <a:buNone/>
            </a:pPr>
            <a:r>
              <a:rPr lang="en-GB" dirty="0"/>
              <a:t>2) Use the iPads/Laptops to find out some more information on them and write down some key ideas. Can also use the Pageant on Paper site and hover over the woman for more information.</a:t>
            </a:r>
          </a:p>
          <a:p>
            <a:pPr marL="0" indent="0">
              <a:buNone/>
            </a:pPr>
            <a:endParaRPr lang="en-GB" dirty="0"/>
          </a:p>
          <a:p>
            <a:pPr marL="0" indent="0">
              <a:buNone/>
            </a:pPr>
            <a:r>
              <a:rPr lang="en-GB" dirty="0"/>
              <a:t>3) Create a title and image for the book cover  - remember you are trying to sell this book so that other people learn about this great woman of literature!</a:t>
            </a:r>
          </a:p>
          <a:p>
            <a:pPr marL="0" indent="0">
              <a:buNone/>
            </a:pPr>
            <a:endParaRPr lang="en-GB" dirty="0"/>
          </a:p>
          <a:p>
            <a:pPr marL="0" indent="0">
              <a:buNone/>
            </a:pPr>
            <a:r>
              <a:rPr lang="en-GB" dirty="0"/>
              <a:t>4) Don’t forget the blurb at the back of the book.</a:t>
            </a:r>
          </a:p>
          <a:p>
            <a:pPr marL="514350" indent="-514350">
              <a:buAutoNum type="arabicParenR"/>
            </a:pPr>
            <a:endParaRPr lang="en-GB" dirty="0"/>
          </a:p>
        </p:txBody>
      </p:sp>
    </p:spTree>
    <p:extLst>
      <p:ext uri="{BB962C8B-B14F-4D97-AF65-F5344CB8AC3E}">
        <p14:creationId xmlns:p14="http://schemas.microsoft.com/office/powerpoint/2010/main" val="28834470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1121</Words>
  <Application>Microsoft Office PowerPoint</Application>
  <PresentationFormat>Widescreen</PresentationFormat>
  <Paragraphs>105</Paragraphs>
  <Slides>18</Slides>
  <Notes>13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arial</vt:lpstr>
      <vt:lpstr>Calibri</vt:lpstr>
      <vt:lpstr>Georgia</vt:lpstr>
      <vt:lpstr>Open Sans</vt:lpstr>
      <vt:lpstr>ReithSans</vt:lpstr>
      <vt:lpstr>Verdana</vt:lpstr>
      <vt:lpstr>Office Theme</vt:lpstr>
      <vt:lpstr>Lesson 2   Year 5 or 6 class  We are learning to design a book cover and be inspired by the great women of literature.  All five lessons cover English, Maths, Science, History and Art. See following document for precise links to the curriculum ‘Great women of history lesson overview and curriculum link.’    </vt:lpstr>
      <vt:lpstr>What did you most enjoy about last lesson?</vt:lpstr>
      <vt:lpstr>What does literature even mean?</vt:lpstr>
      <vt:lpstr>What does literature even mean?</vt:lpstr>
      <vt:lpstr>Today you will be designing your very own book cover using all the information gathered from your  book carousel activity.   </vt:lpstr>
      <vt:lpstr>You will be working in pairs to….</vt:lpstr>
      <vt:lpstr>PowerPoint Presentation</vt:lpstr>
      <vt:lpstr>Now you know what a good book cover looks like…</vt:lpstr>
      <vt:lpstr>A book cover to celebrate a great woman in literature</vt:lpstr>
      <vt:lpstr>Jane Austen</vt:lpstr>
      <vt:lpstr>Let’s discuss your book covers</vt:lpstr>
      <vt:lpstr>PowerPoint Presentation</vt:lpstr>
      <vt:lpstr>Name that woman in literature</vt:lpstr>
      <vt:lpstr>Name that woman in literature</vt:lpstr>
      <vt:lpstr>Name that woman in literature</vt:lpstr>
      <vt:lpstr>Name that woman in literature</vt:lpstr>
      <vt:lpstr>Name that woman in literature</vt:lpstr>
      <vt:lpstr>If you could design a library for keeping women in the history books what would this look like?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   Year 5 or 6 class  We are learning to design a book cover and be inspired by the great women of literature.  All five lessons cover English, Maths, Science, History and Art. See following document for precise links to the curriculum ‘Great women of history lesson overview and curriculum link.’    </dc:title>
  <dc:creator>Rupa Ahluwalia</dc:creator>
  <cp:lastModifiedBy>Rupa Ahluwalia</cp:lastModifiedBy>
  <cp:revision>4</cp:revision>
  <dcterms:created xsi:type="dcterms:W3CDTF">2022-08-04T20:52:42Z</dcterms:created>
  <dcterms:modified xsi:type="dcterms:W3CDTF">2022-08-15T20:57:19Z</dcterms:modified>
</cp:coreProperties>
</file>